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23" r:id="rId2"/>
    <p:sldId id="462" r:id="rId3"/>
    <p:sldId id="641" r:id="rId4"/>
    <p:sldId id="570" r:id="rId5"/>
    <p:sldId id="560" r:id="rId6"/>
    <p:sldId id="561" r:id="rId7"/>
    <p:sldId id="611" r:id="rId8"/>
    <p:sldId id="612" r:id="rId9"/>
    <p:sldId id="613" r:id="rId10"/>
    <p:sldId id="605" r:id="rId11"/>
    <p:sldId id="619" r:id="rId12"/>
    <p:sldId id="600" r:id="rId13"/>
    <p:sldId id="604" r:id="rId14"/>
    <p:sldId id="565" r:id="rId15"/>
    <p:sldId id="608" r:id="rId16"/>
    <p:sldId id="607" r:id="rId17"/>
    <p:sldId id="620" r:id="rId18"/>
    <p:sldId id="609" r:id="rId19"/>
    <p:sldId id="630" r:id="rId20"/>
    <p:sldId id="615" r:id="rId21"/>
    <p:sldId id="616" r:id="rId22"/>
    <p:sldId id="618" r:id="rId23"/>
    <p:sldId id="631" r:id="rId24"/>
    <p:sldId id="617" r:id="rId25"/>
    <p:sldId id="582" r:id="rId26"/>
    <p:sldId id="626" r:id="rId27"/>
    <p:sldId id="632" r:id="rId28"/>
    <p:sldId id="578" r:id="rId29"/>
    <p:sldId id="633" r:id="rId30"/>
    <p:sldId id="592" r:id="rId31"/>
    <p:sldId id="634" r:id="rId32"/>
    <p:sldId id="636" r:id="rId33"/>
    <p:sldId id="637" r:id="rId34"/>
    <p:sldId id="594" r:id="rId35"/>
    <p:sldId id="579" r:id="rId36"/>
    <p:sldId id="580" r:id="rId37"/>
  </p:sldIdLst>
  <p:sldSz cx="9144000" cy="6858000" type="screen4x3"/>
  <p:notesSz cx="701675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FFFF"/>
    <a:srgbClr val="800000"/>
    <a:srgbClr val="333300"/>
    <a:srgbClr val="008000"/>
    <a:srgbClr val="33CC33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 autoAdjust="0"/>
    <p:restoredTop sz="94664" autoAdjust="0"/>
  </p:normalViewPr>
  <p:slideViewPr>
    <p:cSldViewPr snapToGrid="0">
      <p:cViewPr varScale="1">
        <p:scale>
          <a:sx n="70" d="100"/>
          <a:sy n="70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38D21-93FC-496B-AF35-59BEECA4D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3CA9A93-1020-4126-8EEB-34750CDB9512}">
      <dgm:prSet phldrT="[Text]" custT="1"/>
      <dgm:spPr/>
      <dgm:t>
        <a:bodyPr/>
        <a:lstStyle/>
        <a:p>
          <a:r>
            <a:rPr lang="en-US" sz="1800" dirty="0" smtClean="0"/>
            <a:t>Developing a system for institutional and program accreditation</a:t>
          </a:r>
          <a:endParaRPr lang="en-US" sz="1800" dirty="0"/>
        </a:p>
      </dgm:t>
    </dgm:pt>
    <dgm:pt modelId="{D273B694-B370-436C-914C-C1785CACC092}" type="parTrans" cxnId="{AAC55825-8093-4BD6-9DEC-3F671550BCF9}">
      <dgm:prSet/>
      <dgm:spPr/>
      <dgm:t>
        <a:bodyPr/>
        <a:lstStyle/>
        <a:p>
          <a:endParaRPr lang="en-US"/>
        </a:p>
      </dgm:t>
    </dgm:pt>
    <dgm:pt modelId="{EE50EF6B-ABED-407F-9E57-8F8F293E3332}" type="sibTrans" cxnId="{AAC55825-8093-4BD6-9DEC-3F671550BCF9}">
      <dgm:prSet/>
      <dgm:spPr/>
      <dgm:t>
        <a:bodyPr/>
        <a:lstStyle/>
        <a:p>
          <a:endParaRPr lang="en-US"/>
        </a:p>
      </dgm:t>
    </dgm:pt>
    <dgm:pt modelId="{E6EC28C2-73F2-43A6-93FA-ED2E56B74CD6}">
      <dgm:prSet phldrT="[Text]" custT="1"/>
      <dgm:spPr/>
      <dgm:t>
        <a:bodyPr/>
        <a:lstStyle/>
        <a:p>
          <a:r>
            <a:rPr lang="en-US" sz="1800" dirty="0" smtClean="0"/>
            <a:t>Conducting Quality Audits of HEIs</a:t>
          </a:r>
          <a:endParaRPr lang="en-US" sz="1800" dirty="0"/>
        </a:p>
      </dgm:t>
    </dgm:pt>
    <dgm:pt modelId="{93A6AA41-DF96-4D85-A524-EF777D3411C4}" type="parTrans" cxnId="{4C2481AB-CF6C-495C-8ADE-30DD6E39AA13}">
      <dgm:prSet/>
      <dgm:spPr/>
      <dgm:t>
        <a:bodyPr/>
        <a:lstStyle/>
        <a:p>
          <a:endParaRPr lang="en-US"/>
        </a:p>
      </dgm:t>
    </dgm:pt>
    <dgm:pt modelId="{6BFDF24F-31C8-49B8-B08E-9E8BE0ED4A2A}" type="sibTrans" cxnId="{4C2481AB-CF6C-495C-8ADE-30DD6E39AA13}">
      <dgm:prSet/>
      <dgm:spPr/>
      <dgm:t>
        <a:bodyPr/>
        <a:lstStyle/>
        <a:p>
          <a:endParaRPr lang="en-US"/>
        </a:p>
      </dgm:t>
    </dgm:pt>
    <dgm:pt modelId="{45EF83EB-9A02-48C7-8097-C831B78FAACA}">
      <dgm:prSet phldrT="[Text]" custT="1"/>
      <dgm:spPr/>
      <dgm:t>
        <a:bodyPr/>
        <a:lstStyle/>
        <a:p>
          <a:r>
            <a:rPr lang="en-US" sz="1800" dirty="0" smtClean="0"/>
            <a:t>Establishing a procedure for recognising foreign programs offered in Oman</a:t>
          </a:r>
          <a:endParaRPr lang="en-US" sz="1800" dirty="0"/>
        </a:p>
      </dgm:t>
    </dgm:pt>
    <dgm:pt modelId="{348A22E9-9B54-4ABA-A4EA-1D3B2CAD653D}" type="parTrans" cxnId="{55D1DC1A-B228-4931-AFF6-C816FCA51278}">
      <dgm:prSet/>
      <dgm:spPr/>
      <dgm:t>
        <a:bodyPr/>
        <a:lstStyle/>
        <a:p>
          <a:endParaRPr lang="en-US"/>
        </a:p>
      </dgm:t>
    </dgm:pt>
    <dgm:pt modelId="{2B1E971E-014A-4976-AE77-FAFCBF360609}" type="sibTrans" cxnId="{55D1DC1A-B228-4931-AFF6-C816FCA51278}">
      <dgm:prSet/>
      <dgm:spPr/>
      <dgm:t>
        <a:bodyPr/>
        <a:lstStyle/>
        <a:p>
          <a:endParaRPr lang="en-US"/>
        </a:p>
      </dgm:t>
    </dgm:pt>
    <dgm:pt modelId="{B61A7519-D9B7-44E5-96F3-4579E9EEBBDA}">
      <dgm:prSet custT="1"/>
      <dgm:spPr/>
      <dgm:t>
        <a:bodyPr/>
        <a:lstStyle/>
        <a:p>
          <a:r>
            <a:rPr lang="en-US" sz="1800" dirty="0" smtClean="0"/>
            <a:t>Updating and maintaining the OQF</a:t>
          </a:r>
        </a:p>
        <a:p>
          <a:endParaRPr lang="en-US" sz="1500" dirty="0"/>
        </a:p>
      </dgm:t>
    </dgm:pt>
    <dgm:pt modelId="{745E5108-3A59-4033-9CA0-4D7346D33323}" type="parTrans" cxnId="{5120F3CA-D8A2-4BF4-88DB-00162E80A999}">
      <dgm:prSet/>
      <dgm:spPr/>
      <dgm:t>
        <a:bodyPr/>
        <a:lstStyle/>
        <a:p>
          <a:endParaRPr lang="en-US"/>
        </a:p>
      </dgm:t>
    </dgm:pt>
    <dgm:pt modelId="{1B6F119A-5147-4D22-BF13-8E50E9A195A7}" type="sibTrans" cxnId="{5120F3CA-D8A2-4BF4-88DB-00162E80A999}">
      <dgm:prSet/>
      <dgm:spPr/>
      <dgm:t>
        <a:bodyPr/>
        <a:lstStyle/>
        <a:p>
          <a:endParaRPr lang="en-US"/>
        </a:p>
      </dgm:t>
    </dgm:pt>
    <dgm:pt modelId="{19C331BD-C049-479D-AF1F-7E2027A5CA40}">
      <dgm:prSet custT="1"/>
      <dgm:spPr/>
      <dgm:t>
        <a:bodyPr/>
        <a:lstStyle/>
        <a:p>
          <a:r>
            <a:rPr lang="en-US" sz="1800" dirty="0" smtClean="0"/>
            <a:t>Accrediting public and private HEIs and academic programs</a:t>
          </a:r>
          <a:endParaRPr lang="en-US" sz="1800" dirty="0"/>
        </a:p>
      </dgm:t>
    </dgm:pt>
    <dgm:pt modelId="{E2E18C61-8E99-442D-8DC1-9F618AD8B9DE}" type="parTrans" cxnId="{651AEA58-AABB-492A-91D7-A9DF9C6FD94A}">
      <dgm:prSet/>
      <dgm:spPr/>
      <dgm:t>
        <a:bodyPr/>
        <a:lstStyle/>
        <a:p>
          <a:endParaRPr lang="en-US"/>
        </a:p>
      </dgm:t>
    </dgm:pt>
    <dgm:pt modelId="{709A6C19-1327-4D9B-873C-C36CCC62A518}" type="sibTrans" cxnId="{651AEA58-AABB-492A-91D7-A9DF9C6FD94A}">
      <dgm:prSet/>
      <dgm:spPr/>
      <dgm:t>
        <a:bodyPr/>
        <a:lstStyle/>
        <a:p>
          <a:endParaRPr lang="en-US"/>
        </a:p>
      </dgm:t>
    </dgm:pt>
    <dgm:pt modelId="{51251293-F2D0-42E0-BA83-0A66E0E53F9F}">
      <dgm:prSet custT="1"/>
      <dgm:spPr/>
      <dgm:t>
        <a:bodyPr/>
        <a:lstStyle/>
        <a:p>
          <a:r>
            <a:rPr lang="en-US" sz="1800" dirty="0" smtClean="0"/>
            <a:t>Securing mutual recognition  with external QA agencies</a:t>
          </a:r>
          <a:endParaRPr lang="en-GB" sz="1800" dirty="0"/>
        </a:p>
      </dgm:t>
    </dgm:pt>
    <dgm:pt modelId="{8D4A3433-6997-4B98-93EB-BF735E56652B}" type="parTrans" cxnId="{E772C4D7-CA5E-4BB2-AEB9-102C0D9D9B14}">
      <dgm:prSet/>
      <dgm:spPr/>
      <dgm:t>
        <a:bodyPr/>
        <a:lstStyle/>
        <a:p>
          <a:endParaRPr lang="en-US"/>
        </a:p>
      </dgm:t>
    </dgm:pt>
    <dgm:pt modelId="{6337513C-A2A3-45CF-A83B-6076B9567C9E}" type="sibTrans" cxnId="{E772C4D7-CA5E-4BB2-AEB9-102C0D9D9B14}">
      <dgm:prSet/>
      <dgm:spPr/>
      <dgm:t>
        <a:bodyPr/>
        <a:lstStyle/>
        <a:p>
          <a:endParaRPr lang="en-US"/>
        </a:p>
      </dgm:t>
    </dgm:pt>
    <dgm:pt modelId="{C6EF8BDF-15F7-419E-8499-13ACABDC7322}" type="pres">
      <dgm:prSet presAssocID="{50738D21-93FC-496B-AF35-59BEECA4D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6D8F5D-E19E-4118-B732-11B801851F69}" type="pres">
      <dgm:prSet presAssocID="{50738D21-93FC-496B-AF35-59BEECA4DE1A}" presName="Name1" presStyleCnt="0"/>
      <dgm:spPr/>
    </dgm:pt>
    <dgm:pt modelId="{A1275BFE-D23A-4128-9753-9F6C1F78AB8A}" type="pres">
      <dgm:prSet presAssocID="{50738D21-93FC-496B-AF35-59BEECA4DE1A}" presName="cycle" presStyleCnt="0"/>
      <dgm:spPr/>
    </dgm:pt>
    <dgm:pt modelId="{9EA2DB06-B20C-45EB-A9C2-48F9A17170B5}" type="pres">
      <dgm:prSet presAssocID="{50738D21-93FC-496B-AF35-59BEECA4DE1A}" presName="srcNode" presStyleLbl="node1" presStyleIdx="0" presStyleCnt="6"/>
      <dgm:spPr/>
    </dgm:pt>
    <dgm:pt modelId="{2EB61179-B13A-4E5C-9D00-CFCDEA746ACD}" type="pres">
      <dgm:prSet presAssocID="{50738D21-93FC-496B-AF35-59BEECA4DE1A}" presName="conn" presStyleLbl="parChTrans1D2" presStyleIdx="0" presStyleCnt="1"/>
      <dgm:spPr/>
      <dgm:t>
        <a:bodyPr/>
        <a:lstStyle/>
        <a:p>
          <a:endParaRPr lang="en-US"/>
        </a:p>
      </dgm:t>
    </dgm:pt>
    <dgm:pt modelId="{CBEF2938-FA79-4CFE-A42C-5044644E3492}" type="pres">
      <dgm:prSet presAssocID="{50738D21-93FC-496B-AF35-59BEECA4DE1A}" presName="extraNode" presStyleLbl="node1" presStyleIdx="0" presStyleCnt="6"/>
      <dgm:spPr/>
    </dgm:pt>
    <dgm:pt modelId="{1D4A35E9-3D3E-438A-9D10-1F43A44C0567}" type="pres">
      <dgm:prSet presAssocID="{50738D21-93FC-496B-AF35-59BEECA4DE1A}" presName="dstNode" presStyleLbl="node1" presStyleIdx="0" presStyleCnt="6"/>
      <dgm:spPr/>
    </dgm:pt>
    <dgm:pt modelId="{02DF4AC3-000C-4172-A091-7C9F32AE74FC}" type="pres">
      <dgm:prSet presAssocID="{13CA9A93-1020-4126-8EEB-34750CDB9512}" presName="text_1" presStyleLbl="node1" presStyleIdx="0" presStyleCnt="6" custScaleY="147195" custLinFactNeighborX="-199" custLinFactNeighborY="-2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257B-7E83-4C46-BB4F-59BD4B57DB1E}" type="pres">
      <dgm:prSet presAssocID="{13CA9A93-1020-4126-8EEB-34750CDB9512}" presName="accent_1" presStyleCnt="0"/>
      <dgm:spPr/>
    </dgm:pt>
    <dgm:pt modelId="{6F2E330E-5E5D-400B-B3D7-9A7A4DBFBF16}" type="pres">
      <dgm:prSet presAssocID="{13CA9A93-1020-4126-8EEB-34750CDB9512}" presName="accentRepeatNode" presStyleLbl="solidFgAcc1" presStyleIdx="0" presStyleCnt="6"/>
      <dgm:spPr/>
    </dgm:pt>
    <dgm:pt modelId="{2E158F6A-EBB3-46F7-B016-3EFE708FECDB}" type="pres">
      <dgm:prSet presAssocID="{19C331BD-C049-479D-AF1F-7E2027A5CA4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2618A-D282-4EDE-AC1D-446F95DB6547}" type="pres">
      <dgm:prSet presAssocID="{19C331BD-C049-479D-AF1F-7E2027A5CA40}" presName="accent_2" presStyleCnt="0"/>
      <dgm:spPr/>
    </dgm:pt>
    <dgm:pt modelId="{E31A463B-27EF-4451-ACC1-1A07E838A709}" type="pres">
      <dgm:prSet presAssocID="{19C331BD-C049-479D-AF1F-7E2027A5CA40}" presName="accentRepeatNode" presStyleLbl="solidFgAcc1" presStyleIdx="1" presStyleCnt="6"/>
      <dgm:spPr/>
    </dgm:pt>
    <dgm:pt modelId="{BF3C89F4-2FCE-47F8-ABDF-44F565FD63C6}" type="pres">
      <dgm:prSet presAssocID="{E6EC28C2-73F2-43A6-93FA-ED2E56B74CD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B72A1-ED14-4CA5-B848-655218C52747}" type="pres">
      <dgm:prSet presAssocID="{E6EC28C2-73F2-43A6-93FA-ED2E56B74CD6}" presName="accent_3" presStyleCnt="0"/>
      <dgm:spPr/>
    </dgm:pt>
    <dgm:pt modelId="{27846EE2-4B29-473C-A5A0-4601ACB9C54C}" type="pres">
      <dgm:prSet presAssocID="{E6EC28C2-73F2-43A6-93FA-ED2E56B74CD6}" presName="accentRepeatNode" presStyleLbl="solidFgAcc1" presStyleIdx="2" presStyleCnt="6"/>
      <dgm:spPr/>
    </dgm:pt>
    <dgm:pt modelId="{0C2F5B55-9E33-42EB-A52E-666DA81670D6}" type="pres">
      <dgm:prSet presAssocID="{45EF83EB-9A02-48C7-8097-C831B78FAAC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359F5-B127-44B3-9901-9CA650A761CF}" type="pres">
      <dgm:prSet presAssocID="{45EF83EB-9A02-48C7-8097-C831B78FAACA}" presName="accent_4" presStyleCnt="0"/>
      <dgm:spPr/>
    </dgm:pt>
    <dgm:pt modelId="{B34C9B8A-1A79-4E58-A5AD-83DFABB0DC59}" type="pres">
      <dgm:prSet presAssocID="{45EF83EB-9A02-48C7-8097-C831B78FAACA}" presName="accentRepeatNode" presStyleLbl="solidFgAcc1" presStyleIdx="3" presStyleCnt="6"/>
      <dgm:spPr/>
    </dgm:pt>
    <dgm:pt modelId="{BEA66FEE-A173-4EED-9B8F-39C763D0793F}" type="pres">
      <dgm:prSet presAssocID="{51251293-F2D0-42E0-BA83-0A66E0E53F9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4F56C-0F98-436E-8604-2D2B3F8884C7}" type="pres">
      <dgm:prSet presAssocID="{51251293-F2D0-42E0-BA83-0A66E0E53F9F}" presName="accent_5" presStyleCnt="0"/>
      <dgm:spPr/>
    </dgm:pt>
    <dgm:pt modelId="{0982ED74-62E9-4DEC-9E36-C770528D9AF6}" type="pres">
      <dgm:prSet presAssocID="{51251293-F2D0-42E0-BA83-0A66E0E53F9F}" presName="accentRepeatNode" presStyleLbl="solidFgAcc1" presStyleIdx="4" presStyleCnt="6"/>
      <dgm:spPr/>
    </dgm:pt>
    <dgm:pt modelId="{F8DFDCAE-8B2F-4A95-A3CC-1864D874019C}" type="pres">
      <dgm:prSet presAssocID="{B61A7519-D9B7-44E5-96F3-4579E9EEBBD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A5A25-8E7D-4D67-BC9C-019DF24396AC}" type="pres">
      <dgm:prSet presAssocID="{B61A7519-D9B7-44E5-96F3-4579E9EEBBDA}" presName="accent_6" presStyleCnt="0"/>
      <dgm:spPr/>
    </dgm:pt>
    <dgm:pt modelId="{69E27911-A67C-4177-8A01-40493E89F086}" type="pres">
      <dgm:prSet presAssocID="{B61A7519-D9B7-44E5-96F3-4579E9EEBBDA}" presName="accentRepeatNode" presStyleLbl="solidFgAcc1" presStyleIdx="5" presStyleCnt="6"/>
      <dgm:spPr/>
    </dgm:pt>
  </dgm:ptLst>
  <dgm:cxnLst>
    <dgm:cxn modelId="{55D1DC1A-B228-4931-AFF6-C816FCA51278}" srcId="{50738D21-93FC-496B-AF35-59BEECA4DE1A}" destId="{45EF83EB-9A02-48C7-8097-C831B78FAACA}" srcOrd="3" destOrd="0" parTransId="{348A22E9-9B54-4ABA-A4EA-1D3B2CAD653D}" sibTransId="{2B1E971E-014A-4976-AE77-FAFCBF360609}"/>
    <dgm:cxn modelId="{00A4182A-F4DC-4936-A633-B0E23C101EC5}" type="presOf" srcId="{E6EC28C2-73F2-43A6-93FA-ED2E56B74CD6}" destId="{BF3C89F4-2FCE-47F8-ABDF-44F565FD63C6}" srcOrd="0" destOrd="0" presId="urn:microsoft.com/office/officeart/2008/layout/VerticalCurvedList"/>
    <dgm:cxn modelId="{4C2481AB-CF6C-495C-8ADE-30DD6E39AA13}" srcId="{50738D21-93FC-496B-AF35-59BEECA4DE1A}" destId="{E6EC28C2-73F2-43A6-93FA-ED2E56B74CD6}" srcOrd="2" destOrd="0" parTransId="{93A6AA41-DF96-4D85-A524-EF777D3411C4}" sibTransId="{6BFDF24F-31C8-49B8-B08E-9E8BE0ED4A2A}"/>
    <dgm:cxn modelId="{36A3BACD-D0FD-49F4-A02D-98785D7D98AA}" type="presOf" srcId="{EE50EF6B-ABED-407F-9E57-8F8F293E3332}" destId="{2EB61179-B13A-4E5C-9D00-CFCDEA746ACD}" srcOrd="0" destOrd="0" presId="urn:microsoft.com/office/officeart/2008/layout/VerticalCurvedList"/>
    <dgm:cxn modelId="{D486C4BB-0045-47A9-AB42-9DCD2B5E7B90}" type="presOf" srcId="{51251293-F2D0-42E0-BA83-0A66E0E53F9F}" destId="{BEA66FEE-A173-4EED-9B8F-39C763D0793F}" srcOrd="0" destOrd="0" presId="urn:microsoft.com/office/officeart/2008/layout/VerticalCurvedList"/>
    <dgm:cxn modelId="{5120F3CA-D8A2-4BF4-88DB-00162E80A999}" srcId="{50738D21-93FC-496B-AF35-59BEECA4DE1A}" destId="{B61A7519-D9B7-44E5-96F3-4579E9EEBBDA}" srcOrd="5" destOrd="0" parTransId="{745E5108-3A59-4033-9CA0-4D7346D33323}" sibTransId="{1B6F119A-5147-4D22-BF13-8E50E9A195A7}"/>
    <dgm:cxn modelId="{CD608A82-7752-4C90-B77B-7AF88ACACBED}" type="presOf" srcId="{B61A7519-D9B7-44E5-96F3-4579E9EEBBDA}" destId="{F8DFDCAE-8B2F-4A95-A3CC-1864D874019C}" srcOrd="0" destOrd="0" presId="urn:microsoft.com/office/officeart/2008/layout/VerticalCurvedList"/>
    <dgm:cxn modelId="{AAC55825-8093-4BD6-9DEC-3F671550BCF9}" srcId="{50738D21-93FC-496B-AF35-59BEECA4DE1A}" destId="{13CA9A93-1020-4126-8EEB-34750CDB9512}" srcOrd="0" destOrd="0" parTransId="{D273B694-B370-436C-914C-C1785CACC092}" sibTransId="{EE50EF6B-ABED-407F-9E57-8F8F293E3332}"/>
    <dgm:cxn modelId="{E772C4D7-CA5E-4BB2-AEB9-102C0D9D9B14}" srcId="{50738D21-93FC-496B-AF35-59BEECA4DE1A}" destId="{51251293-F2D0-42E0-BA83-0A66E0E53F9F}" srcOrd="4" destOrd="0" parTransId="{8D4A3433-6997-4B98-93EB-BF735E56652B}" sibTransId="{6337513C-A2A3-45CF-A83B-6076B9567C9E}"/>
    <dgm:cxn modelId="{2DAD878A-6DBF-47C4-B552-63D8FE2308E6}" type="presOf" srcId="{19C331BD-C049-479D-AF1F-7E2027A5CA40}" destId="{2E158F6A-EBB3-46F7-B016-3EFE708FECDB}" srcOrd="0" destOrd="0" presId="urn:microsoft.com/office/officeart/2008/layout/VerticalCurvedList"/>
    <dgm:cxn modelId="{924864FA-C7B9-4537-817D-32810D7C4845}" type="presOf" srcId="{13CA9A93-1020-4126-8EEB-34750CDB9512}" destId="{02DF4AC3-000C-4172-A091-7C9F32AE74FC}" srcOrd="0" destOrd="0" presId="urn:microsoft.com/office/officeart/2008/layout/VerticalCurvedList"/>
    <dgm:cxn modelId="{8937812F-0797-4AAB-8749-568D102219E0}" type="presOf" srcId="{45EF83EB-9A02-48C7-8097-C831B78FAACA}" destId="{0C2F5B55-9E33-42EB-A52E-666DA81670D6}" srcOrd="0" destOrd="0" presId="urn:microsoft.com/office/officeart/2008/layout/VerticalCurvedList"/>
    <dgm:cxn modelId="{651AEA58-AABB-492A-91D7-A9DF9C6FD94A}" srcId="{50738D21-93FC-496B-AF35-59BEECA4DE1A}" destId="{19C331BD-C049-479D-AF1F-7E2027A5CA40}" srcOrd="1" destOrd="0" parTransId="{E2E18C61-8E99-442D-8DC1-9F618AD8B9DE}" sibTransId="{709A6C19-1327-4D9B-873C-C36CCC62A518}"/>
    <dgm:cxn modelId="{56C1CDE9-B5C2-4EE9-854A-900DB1B1765B}" type="presOf" srcId="{50738D21-93FC-496B-AF35-59BEECA4DE1A}" destId="{C6EF8BDF-15F7-419E-8499-13ACABDC7322}" srcOrd="0" destOrd="0" presId="urn:microsoft.com/office/officeart/2008/layout/VerticalCurvedList"/>
    <dgm:cxn modelId="{6BB5EC9E-9F49-48DE-A2E1-39E356DE6060}" type="presParOf" srcId="{C6EF8BDF-15F7-419E-8499-13ACABDC7322}" destId="{AA6D8F5D-E19E-4118-B732-11B801851F69}" srcOrd="0" destOrd="0" presId="urn:microsoft.com/office/officeart/2008/layout/VerticalCurvedList"/>
    <dgm:cxn modelId="{C0B395D8-0A3F-45C4-BFE6-399A0562B4C9}" type="presParOf" srcId="{AA6D8F5D-E19E-4118-B732-11B801851F69}" destId="{A1275BFE-D23A-4128-9753-9F6C1F78AB8A}" srcOrd="0" destOrd="0" presId="urn:microsoft.com/office/officeart/2008/layout/VerticalCurvedList"/>
    <dgm:cxn modelId="{0FD3B2D5-6EDC-46C2-90A6-DDA3658DA026}" type="presParOf" srcId="{A1275BFE-D23A-4128-9753-9F6C1F78AB8A}" destId="{9EA2DB06-B20C-45EB-A9C2-48F9A17170B5}" srcOrd="0" destOrd="0" presId="urn:microsoft.com/office/officeart/2008/layout/VerticalCurvedList"/>
    <dgm:cxn modelId="{2820DC94-3F8D-4D6B-80C5-0717D970614B}" type="presParOf" srcId="{A1275BFE-D23A-4128-9753-9F6C1F78AB8A}" destId="{2EB61179-B13A-4E5C-9D00-CFCDEA746ACD}" srcOrd="1" destOrd="0" presId="urn:microsoft.com/office/officeart/2008/layout/VerticalCurvedList"/>
    <dgm:cxn modelId="{32A36565-07BF-45F9-95A7-77EE215161E1}" type="presParOf" srcId="{A1275BFE-D23A-4128-9753-9F6C1F78AB8A}" destId="{CBEF2938-FA79-4CFE-A42C-5044644E3492}" srcOrd="2" destOrd="0" presId="urn:microsoft.com/office/officeart/2008/layout/VerticalCurvedList"/>
    <dgm:cxn modelId="{3D47A974-CAFD-410F-B368-6E4C94CC5A15}" type="presParOf" srcId="{A1275BFE-D23A-4128-9753-9F6C1F78AB8A}" destId="{1D4A35E9-3D3E-438A-9D10-1F43A44C0567}" srcOrd="3" destOrd="0" presId="urn:microsoft.com/office/officeart/2008/layout/VerticalCurvedList"/>
    <dgm:cxn modelId="{180F1A63-AFEB-4AD1-B1FD-0AF46653AC42}" type="presParOf" srcId="{AA6D8F5D-E19E-4118-B732-11B801851F69}" destId="{02DF4AC3-000C-4172-A091-7C9F32AE74FC}" srcOrd="1" destOrd="0" presId="urn:microsoft.com/office/officeart/2008/layout/VerticalCurvedList"/>
    <dgm:cxn modelId="{7D92CEF5-7D4A-4FCD-9103-6B1BEA397EAA}" type="presParOf" srcId="{AA6D8F5D-E19E-4118-B732-11B801851F69}" destId="{DA61257B-7E83-4C46-BB4F-59BD4B57DB1E}" srcOrd="2" destOrd="0" presId="urn:microsoft.com/office/officeart/2008/layout/VerticalCurvedList"/>
    <dgm:cxn modelId="{598F242F-0B46-4FB9-A3A2-9FBDAB322C16}" type="presParOf" srcId="{DA61257B-7E83-4C46-BB4F-59BD4B57DB1E}" destId="{6F2E330E-5E5D-400B-B3D7-9A7A4DBFBF16}" srcOrd="0" destOrd="0" presId="urn:microsoft.com/office/officeart/2008/layout/VerticalCurvedList"/>
    <dgm:cxn modelId="{C5D4C2EF-CC46-48F4-BA28-5FDB3889843B}" type="presParOf" srcId="{AA6D8F5D-E19E-4118-B732-11B801851F69}" destId="{2E158F6A-EBB3-46F7-B016-3EFE708FECDB}" srcOrd="3" destOrd="0" presId="urn:microsoft.com/office/officeart/2008/layout/VerticalCurvedList"/>
    <dgm:cxn modelId="{677150D4-802E-44EF-B88B-C4A0AE9F1E34}" type="presParOf" srcId="{AA6D8F5D-E19E-4118-B732-11B801851F69}" destId="{F522618A-D282-4EDE-AC1D-446F95DB6547}" srcOrd="4" destOrd="0" presId="urn:microsoft.com/office/officeart/2008/layout/VerticalCurvedList"/>
    <dgm:cxn modelId="{FAB6B324-6FB6-4052-A120-AF95FE909BB0}" type="presParOf" srcId="{F522618A-D282-4EDE-AC1D-446F95DB6547}" destId="{E31A463B-27EF-4451-ACC1-1A07E838A709}" srcOrd="0" destOrd="0" presId="urn:microsoft.com/office/officeart/2008/layout/VerticalCurvedList"/>
    <dgm:cxn modelId="{D0D5E5CB-6BD5-44CC-A940-B11CBD4E1269}" type="presParOf" srcId="{AA6D8F5D-E19E-4118-B732-11B801851F69}" destId="{BF3C89F4-2FCE-47F8-ABDF-44F565FD63C6}" srcOrd="5" destOrd="0" presId="urn:microsoft.com/office/officeart/2008/layout/VerticalCurvedList"/>
    <dgm:cxn modelId="{2C1D13F6-72B2-4395-9C96-F3B0CF1DD3AF}" type="presParOf" srcId="{AA6D8F5D-E19E-4118-B732-11B801851F69}" destId="{713B72A1-ED14-4CA5-B848-655218C52747}" srcOrd="6" destOrd="0" presId="urn:microsoft.com/office/officeart/2008/layout/VerticalCurvedList"/>
    <dgm:cxn modelId="{4E68FB9C-43C0-4B51-A5A9-880E2FE6D51E}" type="presParOf" srcId="{713B72A1-ED14-4CA5-B848-655218C52747}" destId="{27846EE2-4B29-473C-A5A0-4601ACB9C54C}" srcOrd="0" destOrd="0" presId="urn:microsoft.com/office/officeart/2008/layout/VerticalCurvedList"/>
    <dgm:cxn modelId="{67A2C42E-FEA8-4447-8444-8748AD770D1B}" type="presParOf" srcId="{AA6D8F5D-E19E-4118-B732-11B801851F69}" destId="{0C2F5B55-9E33-42EB-A52E-666DA81670D6}" srcOrd="7" destOrd="0" presId="urn:microsoft.com/office/officeart/2008/layout/VerticalCurvedList"/>
    <dgm:cxn modelId="{3615B710-02CF-4C7A-AF70-3194C31C5C1F}" type="presParOf" srcId="{AA6D8F5D-E19E-4118-B732-11B801851F69}" destId="{04C359F5-B127-44B3-9901-9CA650A761CF}" srcOrd="8" destOrd="0" presId="urn:microsoft.com/office/officeart/2008/layout/VerticalCurvedList"/>
    <dgm:cxn modelId="{07818B35-189B-44F2-BD4B-76006A47BA4D}" type="presParOf" srcId="{04C359F5-B127-44B3-9901-9CA650A761CF}" destId="{B34C9B8A-1A79-4E58-A5AD-83DFABB0DC59}" srcOrd="0" destOrd="0" presId="urn:microsoft.com/office/officeart/2008/layout/VerticalCurvedList"/>
    <dgm:cxn modelId="{9E090B76-B05D-478A-86DF-AF434C23E449}" type="presParOf" srcId="{AA6D8F5D-E19E-4118-B732-11B801851F69}" destId="{BEA66FEE-A173-4EED-9B8F-39C763D0793F}" srcOrd="9" destOrd="0" presId="urn:microsoft.com/office/officeart/2008/layout/VerticalCurvedList"/>
    <dgm:cxn modelId="{15BC305B-6818-4B24-89FC-101A86880AE9}" type="presParOf" srcId="{AA6D8F5D-E19E-4118-B732-11B801851F69}" destId="{79B4F56C-0F98-436E-8604-2D2B3F8884C7}" srcOrd="10" destOrd="0" presId="urn:microsoft.com/office/officeart/2008/layout/VerticalCurvedList"/>
    <dgm:cxn modelId="{C417E442-C705-4E47-9753-1F9A4BA1B81B}" type="presParOf" srcId="{79B4F56C-0F98-436E-8604-2D2B3F8884C7}" destId="{0982ED74-62E9-4DEC-9E36-C770528D9AF6}" srcOrd="0" destOrd="0" presId="urn:microsoft.com/office/officeart/2008/layout/VerticalCurvedList"/>
    <dgm:cxn modelId="{C994323C-9B2A-4DB9-8A8C-E00AED8AEA94}" type="presParOf" srcId="{AA6D8F5D-E19E-4118-B732-11B801851F69}" destId="{F8DFDCAE-8B2F-4A95-A3CC-1864D874019C}" srcOrd="11" destOrd="0" presId="urn:microsoft.com/office/officeart/2008/layout/VerticalCurvedList"/>
    <dgm:cxn modelId="{6466317E-CD34-4309-B388-2CE59EDA0DC6}" type="presParOf" srcId="{AA6D8F5D-E19E-4118-B732-11B801851F69}" destId="{4EFA5A25-8E7D-4D67-BC9C-019DF24396AC}" srcOrd="12" destOrd="0" presId="urn:microsoft.com/office/officeart/2008/layout/VerticalCurvedList"/>
    <dgm:cxn modelId="{3BFF4C0F-D658-4E5B-80CB-C6F6674F1EB9}" type="presParOf" srcId="{4EFA5A25-8E7D-4D67-BC9C-019DF24396AC}" destId="{69E27911-A67C-4177-8A01-40493E89F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744AB770-5E76-46BA-8157-2F98468D23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21188"/>
            <a:ext cx="56134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ADD4C397-4BB0-45E6-BAE2-F8FB8AE324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5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4D0CE-F4BA-4786-8A66-D426F97BAA27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5221AD-109C-488B-8BFD-A768CC8CA2EA}" type="slidenum">
              <a:rPr lang="ar-SA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5100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65D76B97-50B8-454E-A638-D2642121E25B}" type="slidenum">
              <a:rPr lang="ar-SA" sz="1200"/>
              <a:pPr algn="r" defTabSz="933450"/>
              <a:t>16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0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7F497A2F-A05A-46E8-89FE-6FF9A9B68103}" type="slidenum">
              <a:rPr lang="ar-SA" sz="1200"/>
              <a:pPr algn="r" defTabSz="933450"/>
              <a:t>18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2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00702-C291-4FBC-9454-0A71F9A0BA30}" type="slidenum">
              <a:rPr lang="en-US"/>
              <a:pPr/>
              <a:t>19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A4B90F80-9FE1-4757-82AB-DD87DE15E23D}" type="slidenum">
              <a:rPr lang="ar-SA" sz="1200"/>
              <a:pPr algn="r" defTabSz="933450"/>
              <a:t>20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7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E1F06-F988-45F8-9E95-FBC6B664D3F3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7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7F497A2F-A05A-46E8-89FE-6FF9A9B68103}" type="slidenum">
              <a:rPr lang="ar-SA" sz="1200"/>
              <a:pPr algn="r" defTabSz="933450"/>
              <a:t>22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3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323F-564C-4351-97B1-A2880FC8D1D2}" type="slidenum">
              <a:rPr lang="en-US"/>
              <a:pPr/>
              <a:t>23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43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1DD59-0746-4B99-A897-9CC1244ABE8B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1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E1F06-F988-45F8-9E95-FBC6B664D3F3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73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8125D-E206-4397-95F8-389DB62B2E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7F497A2F-A05A-46E8-89FE-6FF9A9B68103}" type="slidenum">
              <a:rPr lang="ar-SA" sz="1200"/>
              <a:pPr algn="r" defTabSz="933450"/>
              <a:t>27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08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1DD59-0746-4B99-A897-9CC1244ABE8B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6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A4B90F80-9FE1-4757-82AB-DD87DE15E23D}" type="slidenum">
              <a:rPr lang="ar-SA" sz="1200"/>
              <a:pPr algn="r" defTabSz="933450"/>
              <a:t>30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A4B90F80-9FE1-4757-82AB-DD87DE15E23D}" type="slidenum">
              <a:rPr lang="ar-SA" sz="1200"/>
              <a:pPr algn="r" defTabSz="933450"/>
              <a:t>34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2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A4B90F80-9FE1-4757-82AB-DD87DE15E23D}" type="slidenum">
              <a:rPr lang="ar-SA" sz="1200"/>
              <a:pPr algn="r" defTabSz="933450"/>
              <a:t>4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9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6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A4B90F80-9FE1-4757-82AB-DD87DE15E23D}" type="slidenum">
              <a:rPr lang="ar-SA" sz="1200"/>
              <a:pPr algn="r" defTabSz="933450"/>
              <a:t>10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2F9373-8A51-45B5-B334-9990AEB49BCC}" type="slidenum">
              <a:rPr lang="ar-OM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6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3D2CF-7FFE-4170-B019-D2E4257D6F71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7182D-3ECD-4443-95E4-6026382C9C6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91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5101" y="88423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7F497A2F-A05A-46E8-89FE-6FF9A9B68103}" type="slidenum">
              <a:rPr lang="ar-SA" sz="1200"/>
              <a:pPr algn="r" defTabSz="933450"/>
              <a:t>14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54550" cy="34909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3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DDFA-7162-4ECA-8290-5DEB33EA86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6D01-E8AF-4AC4-A12F-F7AD4F1A09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F9A4-75BC-4367-90E4-4CEC22CB96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46AE-37EB-4DDB-8A99-E059372BA7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E97-51FE-4467-B534-7029601FEF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F109-3921-443C-9350-84B90DBCBD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7A02-D5F9-4AEB-B470-8C232974CB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26C7-94B2-4A05-A309-B9A0E3021B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5991-F02F-4C4D-80A0-1E6CC31B91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9DF7-968E-412B-81F1-051D284B39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CB9D-8DF6-4099-A436-06F5C12483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8A03-C41E-4CBE-A98F-C06170B7EE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62B0FB-9061-4E37-81B8-1E1B978049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hyperlink" Target="http://www.oaaa.gov.om/" TargetMode="Externa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95300" y="985838"/>
            <a:ext cx="8332788" cy="518636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800000"/>
                </a:solidFill>
              </a:rPr>
              <a:t/>
            </a:r>
            <a:br>
              <a:rPr lang="en-US" sz="60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OAAA’s Role in National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nstitutional and Program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ccreditation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/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1800" b="1" dirty="0">
                <a:solidFill>
                  <a:srgbClr val="008000"/>
                </a:solidFill>
              </a:rPr>
              <a:t>IQA Workshop: Quality in Higher </a:t>
            </a:r>
            <a:r>
              <a:rPr lang="en-US" sz="1800" b="1" dirty="0" smtClean="0">
                <a:solidFill>
                  <a:srgbClr val="008000"/>
                </a:solidFill>
              </a:rPr>
              <a:t>Education</a:t>
            </a:r>
            <a:r>
              <a:rPr lang="en-US" sz="1800" b="1" dirty="0">
                <a:solidFill>
                  <a:srgbClr val="008000"/>
                </a:solidFill>
              </a:rPr>
              <a:t/>
            </a:r>
            <a:br>
              <a:rPr lang="en-US" sz="1800" b="1" dirty="0">
                <a:solidFill>
                  <a:srgbClr val="008000"/>
                </a:solidFill>
              </a:rPr>
            </a:br>
            <a:r>
              <a:rPr lang="en-US" sz="1800" b="1" dirty="0">
                <a:solidFill>
                  <a:srgbClr val="008000"/>
                </a:solidFill>
              </a:rPr>
              <a:t>28-29 May 2015</a:t>
            </a:r>
            <a:r>
              <a:rPr lang="en-US" sz="1800" b="1" dirty="0" smtClean="0">
                <a:solidFill>
                  <a:srgbClr val="008000"/>
                </a:solidFill>
              </a:rPr>
              <a:t>, </a:t>
            </a:r>
            <a:r>
              <a:rPr lang="en-US" sz="1800" b="1" dirty="0" err="1">
                <a:solidFill>
                  <a:srgbClr val="008000"/>
                </a:solidFill>
              </a:rPr>
              <a:t>Kyrenia</a:t>
            </a:r>
            <a:r>
              <a:rPr lang="en-US" sz="1800" b="1" dirty="0">
                <a:solidFill>
                  <a:srgbClr val="008000"/>
                </a:solidFill>
              </a:rPr>
              <a:t>-North Cyprus</a:t>
            </a:r>
            <a:r>
              <a:rPr lang="en-US" sz="2800" b="1" dirty="0">
                <a:solidFill>
                  <a:srgbClr val="008000"/>
                </a:solidFill>
              </a:rPr>
              <a:t/>
            </a:r>
            <a:br>
              <a:rPr lang="en-US" sz="2800" b="1" dirty="0">
                <a:solidFill>
                  <a:srgbClr val="008000"/>
                </a:solidFill>
              </a:rPr>
            </a:br>
            <a:endParaRPr 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6603" y="900113"/>
            <a:ext cx="8679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 Academic Accreditation Authority (OAAA)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158" y="448884"/>
            <a:ext cx="15081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77421" y="2949577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the OAAA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294" y="1356296"/>
            <a:ext cx="15081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F6A0CF-4B85-4DFB-A19C-3E96EC13CE01}" type="slidenum">
              <a:rPr lang="ar-OM" altLang="en-US" smtClean="0"/>
              <a:pPr eaLnBrk="1" hangingPunct="1"/>
              <a:t>11</a:t>
            </a:fld>
            <a:endParaRPr lang="en-US" altLang="en-US" smtClean="0"/>
          </a:p>
        </p:txBody>
      </p:sp>
      <p:pic>
        <p:nvPicPr>
          <p:cNvPr id="8195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0" y="1524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OAAA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469900" y="1143000"/>
            <a:ext cx="8445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863" indent="-347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altLang="en-US" sz="2800" dirty="0" smtClean="0"/>
              <a:t>Originally established by Royal Decree as the Oman Accreditation Council (OAC) in 2001</a:t>
            </a:r>
          </a:p>
          <a:p>
            <a:pPr algn="just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altLang="en-US" sz="2800" dirty="0" smtClean="0"/>
              <a:t>OAC was replaced by OAAA in 2010</a:t>
            </a:r>
          </a:p>
          <a:p>
            <a:pPr algn="just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2800" dirty="0" smtClean="0"/>
              <a:t>OAAA is now an independent (in terms of administration and finance) government entity</a:t>
            </a:r>
          </a:p>
          <a:p>
            <a:pPr algn="just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2800" dirty="0" smtClean="0"/>
              <a:t>OAAA is governed by OAAA Board, but acts in collaboration with Ministry of Higher Education and other stakeholders </a:t>
            </a:r>
          </a:p>
          <a:p>
            <a:pPr algn="just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2800" dirty="0" smtClean="0"/>
              <a:t>Reports to the Education Council</a:t>
            </a:r>
          </a:p>
          <a:p>
            <a:pPr algn="just" eaLnBrk="1" hangingPunct="1">
              <a:lnSpc>
                <a:spcPct val="95000"/>
              </a:lnSpc>
              <a:spcAft>
                <a:spcPct val="50000"/>
              </a:spcAft>
              <a:buFontTx/>
              <a:buChar char="•"/>
            </a:pPr>
            <a:endParaRPr lang="en-GB" sz="2800" dirty="0" smtClean="0"/>
          </a:p>
          <a:p>
            <a:pPr lvl="1" algn="just" eaLnBrk="1" hangingPunct="1">
              <a:lnSpc>
                <a:spcPct val="95000"/>
              </a:lnSpc>
              <a:spcAft>
                <a:spcPct val="50000"/>
              </a:spcAft>
            </a:pPr>
            <a:endParaRPr lang="en-US" altLang="en-US" sz="26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" y="0"/>
            <a:ext cx="1090613" cy="1158934"/>
            <a:chOff x="342900" y="112712"/>
            <a:chExt cx="1090613" cy="1100616"/>
          </a:xfrm>
        </p:grpSpPr>
        <p:pic>
          <p:nvPicPr>
            <p:cNvPr id="8199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42900" y="833352"/>
              <a:ext cx="1090613" cy="37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6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32F142-B9E6-4C57-934C-21D4736CFD4C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028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800100" y="2"/>
            <a:ext cx="7905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OAAA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reporting and communication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2010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onward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69900" y="1143000"/>
            <a:ext cx="8445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just">
              <a:lnSpc>
                <a:spcPct val="95000"/>
              </a:lnSpc>
              <a:spcAft>
                <a:spcPct val="50000"/>
              </a:spcAft>
            </a:pPr>
            <a:endParaRPr lang="en-GB" sz="26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" y="0"/>
            <a:ext cx="1090613" cy="1158934"/>
            <a:chOff x="342900" y="112712"/>
            <a:chExt cx="1090613" cy="1100616"/>
          </a:xfrm>
        </p:grpSpPr>
        <p:pic>
          <p:nvPicPr>
            <p:cNvPr id="1032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42900" y="833352"/>
              <a:ext cx="1090613" cy="37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6" y="1466848"/>
            <a:ext cx="7858125" cy="5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20" y="2"/>
            <a:ext cx="8229600" cy="1146175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OAAA Roles &amp; Responsibilities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0938"/>
            <a:ext cx="8534400" cy="5326062"/>
          </a:xfrm>
        </p:spPr>
        <p:txBody>
          <a:bodyPr/>
          <a:lstStyle/>
          <a:p>
            <a:pPr marL="0" indent="0">
              <a:buNone/>
              <a:tabLst>
                <a:tab pos="1524000" algn="l"/>
              </a:tabLst>
            </a:pP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1939" y="0"/>
            <a:ext cx="1090612" cy="1117600"/>
            <a:chOff x="342900" y="112712"/>
            <a:chExt cx="1090613" cy="111714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8504217"/>
              </p:ext>
            </p:extLst>
          </p:nvPr>
        </p:nvGraphicFramePr>
        <p:xfrm>
          <a:off x="1150612" y="1117601"/>
          <a:ext cx="7383789" cy="540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0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45923"/>
            <a:ext cx="9144000" cy="18256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OAAA’s role in accrediting higher education institutions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263" y="1355654"/>
            <a:ext cx="15081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BB57F1-68FA-4369-ACB8-D00DB75B38C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4099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19081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Background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3201" y="1314673"/>
            <a:ext cx="872331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32000" indent="-457200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400" dirty="0" smtClean="0"/>
              <a:t>First iteration of institutional standards and accreditation process was developed as part of the Requirements for Oman’s System of Quality Assurance (ROSQA), introduced in 2004</a:t>
            </a:r>
          </a:p>
          <a:p>
            <a:pPr marL="432000" indent="-457200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400" dirty="0" smtClean="0"/>
              <a:t>In 2004/2005 two HEIs and their programs went through the accreditation process</a:t>
            </a:r>
          </a:p>
          <a:p>
            <a:pPr marL="432000" indent="-457200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400" dirty="0" smtClean="0"/>
              <a:t>The results of these processes and initial feedback from the sector suggested that a review of the approach was necessary.</a:t>
            </a:r>
          </a:p>
          <a:p>
            <a:pPr marL="432000" indent="-457200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400" dirty="0" smtClean="0"/>
              <a:t>A review was carried out in 2006 and the outcomes suggested that the sector needed support to meet internationally-benchmarked standards.</a:t>
            </a:r>
          </a:p>
          <a:p>
            <a:pPr marL="432000" indent="-457200" eaLnBrk="1" hangingPunct="1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400" dirty="0" smtClean="0"/>
              <a:t>In 2008, a two-stage process institutional accreditation process was initiated.</a:t>
            </a:r>
          </a:p>
          <a:p>
            <a:pPr marL="0" indent="457200" eaLnBrk="1" hangingPunct="1">
              <a:lnSpc>
                <a:spcPct val="95000"/>
              </a:lnSpc>
              <a:spcAft>
                <a:spcPct val="50000"/>
              </a:spcAft>
              <a:defRPr/>
            </a:pPr>
            <a:endParaRPr lang="en-US" altLang="en-US" sz="2400" dirty="0" smtClean="0"/>
          </a:p>
          <a:p>
            <a:pPr indent="457200" eaLnBrk="1" hangingPunct="1">
              <a:lnSpc>
                <a:spcPct val="95000"/>
              </a:lnSpc>
              <a:spcAft>
                <a:spcPct val="50000"/>
              </a:spcAft>
              <a:defRPr/>
            </a:pPr>
            <a:endParaRPr lang="en-US" altLang="en-US" sz="2400" dirty="0" smtClean="0"/>
          </a:p>
          <a:p>
            <a:pPr lvl="1" indent="457200" eaLnBrk="1" hangingPunct="1">
              <a:lnSpc>
                <a:spcPct val="95000"/>
              </a:lnSpc>
              <a:spcAft>
                <a:spcPct val="50000"/>
              </a:spcAft>
              <a:buFontTx/>
              <a:buChar char="•"/>
              <a:defRPr/>
            </a:pPr>
            <a:endParaRPr lang="en-US" altLang="en-US" sz="3000" dirty="0" smtClean="0"/>
          </a:p>
          <a:p>
            <a:pPr lvl="1" indent="457200" eaLnBrk="1" hangingPunct="1">
              <a:lnSpc>
                <a:spcPct val="95000"/>
              </a:lnSpc>
              <a:spcAft>
                <a:spcPct val="100000"/>
              </a:spcAft>
              <a:defRPr/>
            </a:pPr>
            <a:endParaRPr lang="en-US" altLang="en-US" sz="3000" dirty="0" smtClean="0"/>
          </a:p>
          <a:p>
            <a:pPr lvl="1" indent="457200" eaLnBrk="1" hangingPunct="1">
              <a:lnSpc>
                <a:spcPct val="95000"/>
              </a:lnSpc>
              <a:spcAft>
                <a:spcPct val="100000"/>
              </a:spcAft>
              <a:buFontTx/>
              <a:buChar char="•"/>
              <a:defRPr/>
            </a:pPr>
            <a:endParaRPr lang="en-US" alt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1" y="112713"/>
            <a:ext cx="1090613" cy="1117600"/>
            <a:chOff x="342900" y="112712"/>
            <a:chExt cx="1090613" cy="1117144"/>
          </a:xfrm>
        </p:grpSpPr>
        <p:pic>
          <p:nvPicPr>
            <p:cNvPr id="4103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HEI QA Processes</a:t>
            </a:r>
          </a:p>
        </p:txBody>
      </p:sp>
      <p:sp>
        <p:nvSpPr>
          <p:cNvPr id="472067" name="AutoShape 3"/>
          <p:cNvSpPr>
            <a:spLocks noChangeArrowheads="1"/>
          </p:cNvSpPr>
          <p:nvPr/>
        </p:nvSpPr>
        <p:spPr bwMode="auto">
          <a:xfrm>
            <a:off x="3759201" y="2413000"/>
            <a:ext cx="774700" cy="812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235" y="5399"/>
                  <a:pt x="7748" y="6078"/>
                  <a:pt x="6722" y="7259"/>
                </a:cubicBezTo>
                <a:lnTo>
                  <a:pt x="2645" y="3718"/>
                </a:lnTo>
                <a:cubicBezTo>
                  <a:pt x="4696" y="1356"/>
                  <a:pt x="7671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1" y="3189290"/>
            <a:ext cx="1770063" cy="1265237"/>
            <a:chOff x="2880" y="2009"/>
            <a:chExt cx="1115" cy="797"/>
          </a:xfrm>
        </p:grpSpPr>
        <p:sp>
          <p:nvSpPr>
            <p:cNvPr id="3162" name="Rectangle 5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Rectangle 6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4" name="Rectangle 7"/>
            <p:cNvSpPr>
              <a:spLocks noChangeArrowheads="1"/>
            </p:cNvSpPr>
            <p:nvPr/>
          </p:nvSpPr>
          <p:spPr bwMode="auto">
            <a:xfrm>
              <a:off x="2935" y="2198"/>
              <a:ext cx="9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HEI Accreditation </a:t>
              </a:r>
              <a:endParaRPr lang="en-US" sz="1400"/>
            </a:p>
          </p:txBody>
        </p:sp>
        <p:sp>
          <p:nvSpPr>
            <p:cNvPr id="3165" name="Rectangle 8"/>
            <p:cNvSpPr>
              <a:spLocks noChangeArrowheads="1"/>
            </p:cNvSpPr>
            <p:nvPr/>
          </p:nvSpPr>
          <p:spPr bwMode="auto">
            <a:xfrm>
              <a:off x="2916" y="2336"/>
              <a:ext cx="3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Stage </a:t>
              </a:r>
              <a:endParaRPr lang="en-US" sz="1400"/>
            </a:p>
          </p:txBody>
        </p:sp>
        <p:sp>
          <p:nvSpPr>
            <p:cNvPr id="3166" name="Rectangle 9"/>
            <p:cNvSpPr>
              <a:spLocks noChangeArrowheads="1"/>
            </p:cNvSpPr>
            <p:nvPr/>
          </p:nvSpPr>
          <p:spPr bwMode="auto">
            <a:xfrm>
              <a:off x="3261" y="2336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2</a:t>
              </a:r>
              <a:endParaRPr lang="en-US" sz="1400"/>
            </a:p>
          </p:txBody>
        </p:sp>
        <p:sp>
          <p:nvSpPr>
            <p:cNvPr id="3167" name="Rectangle 10"/>
            <p:cNvSpPr>
              <a:spLocks noChangeArrowheads="1"/>
            </p:cNvSpPr>
            <p:nvPr/>
          </p:nvSpPr>
          <p:spPr bwMode="auto">
            <a:xfrm>
              <a:off x="3326" y="2336"/>
              <a:ext cx="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: </a:t>
              </a:r>
              <a:endParaRPr lang="en-US" sz="1400"/>
            </a:p>
          </p:txBody>
        </p:sp>
        <p:sp>
          <p:nvSpPr>
            <p:cNvPr id="3168" name="Rectangle 11"/>
            <p:cNvSpPr>
              <a:spLocks noChangeArrowheads="1"/>
            </p:cNvSpPr>
            <p:nvPr/>
          </p:nvSpPr>
          <p:spPr bwMode="auto">
            <a:xfrm>
              <a:off x="3396" y="2336"/>
              <a:ext cx="5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Standards </a:t>
              </a:r>
              <a:endParaRPr lang="en-US" sz="1400"/>
            </a:p>
          </p:txBody>
        </p:sp>
        <p:sp>
          <p:nvSpPr>
            <p:cNvPr id="3169" name="Rectangle 12"/>
            <p:cNvSpPr>
              <a:spLocks noChangeArrowheads="1"/>
            </p:cNvSpPr>
            <p:nvPr/>
          </p:nvSpPr>
          <p:spPr bwMode="auto">
            <a:xfrm>
              <a:off x="3099" y="2474"/>
              <a:ext cx="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Assessment</a:t>
              </a:r>
              <a:endParaRPr lang="en-US" sz="14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06763" y="912815"/>
            <a:ext cx="1770062" cy="1265237"/>
            <a:chOff x="2083" y="575"/>
            <a:chExt cx="1115" cy="797"/>
          </a:xfrm>
        </p:grpSpPr>
        <p:sp>
          <p:nvSpPr>
            <p:cNvPr id="3154" name="Rectangle 14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Rectangle 15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6" name="Rectangle 16"/>
            <p:cNvSpPr>
              <a:spLocks noChangeArrowheads="1"/>
            </p:cNvSpPr>
            <p:nvPr/>
          </p:nvSpPr>
          <p:spPr bwMode="auto">
            <a:xfrm>
              <a:off x="2139" y="764"/>
              <a:ext cx="9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HEI Accreditation </a:t>
              </a:r>
              <a:endParaRPr lang="en-US" sz="1400"/>
            </a:p>
          </p:txBody>
        </p:sp>
        <p:sp>
          <p:nvSpPr>
            <p:cNvPr id="3157" name="Rectangle 17"/>
            <p:cNvSpPr>
              <a:spLocks noChangeArrowheads="1"/>
            </p:cNvSpPr>
            <p:nvPr/>
          </p:nvSpPr>
          <p:spPr bwMode="auto">
            <a:xfrm>
              <a:off x="2206" y="902"/>
              <a:ext cx="3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Stage </a:t>
              </a:r>
              <a:endParaRPr lang="en-US" sz="1400"/>
            </a:p>
          </p:txBody>
        </p:sp>
        <p:sp>
          <p:nvSpPr>
            <p:cNvPr id="3158" name="Rectangle 18"/>
            <p:cNvSpPr>
              <a:spLocks noChangeArrowheads="1"/>
            </p:cNvSpPr>
            <p:nvPr/>
          </p:nvSpPr>
          <p:spPr bwMode="auto">
            <a:xfrm>
              <a:off x="2551" y="902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3159" name="Rectangle 19"/>
            <p:cNvSpPr>
              <a:spLocks noChangeArrowheads="1"/>
            </p:cNvSpPr>
            <p:nvPr/>
          </p:nvSpPr>
          <p:spPr bwMode="auto">
            <a:xfrm>
              <a:off x="2615" y="902"/>
              <a:ext cx="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: </a:t>
              </a:r>
              <a:endParaRPr lang="en-US" sz="1400"/>
            </a:p>
          </p:txBody>
        </p:sp>
        <p:sp>
          <p:nvSpPr>
            <p:cNvPr id="3160" name="Rectangle 20"/>
            <p:cNvSpPr>
              <a:spLocks noChangeArrowheads="1"/>
            </p:cNvSpPr>
            <p:nvPr/>
          </p:nvSpPr>
          <p:spPr bwMode="auto">
            <a:xfrm>
              <a:off x="2686" y="902"/>
              <a:ext cx="3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Quality</a:t>
              </a:r>
              <a:endParaRPr lang="en-US" sz="1400"/>
            </a:p>
          </p:txBody>
        </p:sp>
        <p:sp>
          <p:nvSpPr>
            <p:cNvPr id="3161" name="Rectangle 21"/>
            <p:cNvSpPr>
              <a:spLocks noChangeArrowheads="1"/>
            </p:cNvSpPr>
            <p:nvPr/>
          </p:nvSpPr>
          <p:spPr bwMode="auto">
            <a:xfrm>
              <a:off x="2494" y="1040"/>
              <a:ext cx="2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Audit</a:t>
              </a:r>
              <a:endParaRPr lang="en-US" sz="1400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306763" y="5465765"/>
            <a:ext cx="1770062" cy="1265237"/>
            <a:chOff x="2083" y="3443"/>
            <a:chExt cx="1115" cy="797"/>
          </a:xfrm>
        </p:grpSpPr>
        <p:sp>
          <p:nvSpPr>
            <p:cNvPr id="3150" name="Rectangle 23"/>
            <p:cNvSpPr>
              <a:spLocks noChangeArrowheads="1"/>
            </p:cNvSpPr>
            <p:nvPr/>
          </p:nvSpPr>
          <p:spPr bwMode="auto">
            <a:xfrm>
              <a:off x="2083" y="3443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1" name="Rectangle 24"/>
            <p:cNvSpPr>
              <a:spLocks noChangeArrowheads="1"/>
            </p:cNvSpPr>
            <p:nvPr/>
          </p:nvSpPr>
          <p:spPr bwMode="auto">
            <a:xfrm>
              <a:off x="2083" y="3443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2" name="Rectangle 25"/>
            <p:cNvSpPr>
              <a:spLocks noChangeArrowheads="1"/>
            </p:cNvSpPr>
            <p:nvPr/>
          </p:nvSpPr>
          <p:spPr bwMode="auto">
            <a:xfrm>
              <a:off x="2225" y="3701"/>
              <a:ext cx="80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HEI Standards </a:t>
              </a:r>
              <a:endParaRPr lang="en-US" sz="1400"/>
            </a:p>
          </p:txBody>
        </p:sp>
        <p:sp>
          <p:nvSpPr>
            <p:cNvPr id="3153" name="Rectangle 26"/>
            <p:cNvSpPr>
              <a:spLocks noChangeArrowheads="1"/>
            </p:cNvSpPr>
            <p:nvPr/>
          </p:nvSpPr>
          <p:spPr bwMode="auto">
            <a:xfrm>
              <a:off x="2238" y="3839"/>
              <a:ext cx="79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80"/>
                  </a:solidFill>
                </a:rPr>
                <a:t>Reassessment</a:t>
              </a:r>
              <a:endParaRPr lang="en-US" sz="14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92951" y="3182938"/>
            <a:ext cx="1787525" cy="1281112"/>
            <a:chOff x="4468" y="2005"/>
            <a:chExt cx="1126" cy="807"/>
          </a:xfrm>
        </p:grpSpPr>
        <p:sp>
          <p:nvSpPr>
            <p:cNvPr id="3148" name="Rectangle 28"/>
            <p:cNvSpPr>
              <a:spLocks noChangeArrowheads="1"/>
            </p:cNvSpPr>
            <p:nvPr/>
          </p:nvSpPr>
          <p:spPr bwMode="auto">
            <a:xfrm>
              <a:off x="4474" y="2010"/>
              <a:ext cx="1115" cy="797"/>
            </a:xfrm>
            <a:prstGeom prst="rect">
              <a:avLst/>
            </a:prstGeom>
            <a:solidFill>
              <a:srgbClr val="F0FFF0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r>
                <a:rPr lang="en-US" sz="1400" b="1"/>
                <a:t>Appeal</a:t>
              </a:r>
            </a:p>
          </p:txBody>
        </p:sp>
        <p:sp>
          <p:nvSpPr>
            <p:cNvPr id="3149" name="Freeform 29"/>
            <p:cNvSpPr>
              <a:spLocks noEditPoints="1"/>
            </p:cNvSpPr>
            <p:nvPr/>
          </p:nvSpPr>
          <p:spPr bwMode="auto">
            <a:xfrm>
              <a:off x="4468" y="2005"/>
              <a:ext cx="1126" cy="807"/>
            </a:xfrm>
            <a:custGeom>
              <a:avLst/>
              <a:gdLst>
                <a:gd name="T0" fmla="*/ 1 w 2252"/>
                <a:gd name="T1" fmla="*/ 0 h 1615"/>
                <a:gd name="T2" fmla="*/ 1 w 2252"/>
                <a:gd name="T3" fmla="*/ 0 h 1615"/>
                <a:gd name="T4" fmla="*/ 1 w 2252"/>
                <a:gd name="T5" fmla="*/ 0 h 1615"/>
                <a:gd name="T6" fmla="*/ 0 w 2252"/>
                <a:gd name="T7" fmla="*/ 0 h 1615"/>
                <a:gd name="T8" fmla="*/ 0 w 2252"/>
                <a:gd name="T9" fmla="*/ 0 h 1615"/>
                <a:gd name="T10" fmla="*/ 1 w 2252"/>
                <a:gd name="T11" fmla="*/ 0 h 1615"/>
                <a:gd name="T12" fmla="*/ 1 w 2252"/>
                <a:gd name="T13" fmla="*/ 0 h 1615"/>
                <a:gd name="T14" fmla="*/ 1 w 2252"/>
                <a:gd name="T15" fmla="*/ 0 h 1615"/>
                <a:gd name="T16" fmla="*/ 1 w 2252"/>
                <a:gd name="T17" fmla="*/ 0 h 1615"/>
                <a:gd name="T18" fmla="*/ 1 w 2252"/>
                <a:gd name="T19" fmla="*/ 0 h 1615"/>
                <a:gd name="T20" fmla="*/ 1 w 2252"/>
                <a:gd name="T21" fmla="*/ 0 h 1615"/>
                <a:gd name="T22" fmla="*/ 1 w 2252"/>
                <a:gd name="T23" fmla="*/ 0 h 1615"/>
                <a:gd name="T24" fmla="*/ 0 w 2252"/>
                <a:gd name="T25" fmla="*/ 0 h 1615"/>
                <a:gd name="T26" fmla="*/ 1 w 2252"/>
                <a:gd name="T27" fmla="*/ 0 h 1615"/>
                <a:gd name="T28" fmla="*/ 1 w 2252"/>
                <a:gd name="T29" fmla="*/ 0 h 1615"/>
                <a:gd name="T30" fmla="*/ 1 w 2252"/>
                <a:gd name="T31" fmla="*/ 0 h 1615"/>
                <a:gd name="T32" fmla="*/ 1 w 2252"/>
                <a:gd name="T33" fmla="*/ 0 h 1615"/>
                <a:gd name="T34" fmla="*/ 1 w 2252"/>
                <a:gd name="T35" fmla="*/ 0 h 1615"/>
                <a:gd name="T36" fmla="*/ 1 w 2252"/>
                <a:gd name="T37" fmla="*/ 0 h 1615"/>
                <a:gd name="T38" fmla="*/ 1 w 2252"/>
                <a:gd name="T39" fmla="*/ 0 h 1615"/>
                <a:gd name="T40" fmla="*/ 1 w 2252"/>
                <a:gd name="T41" fmla="*/ 0 h 1615"/>
                <a:gd name="T42" fmla="*/ 1 w 2252"/>
                <a:gd name="T43" fmla="*/ 0 h 1615"/>
                <a:gd name="T44" fmla="*/ 1 w 2252"/>
                <a:gd name="T45" fmla="*/ 0 h 1615"/>
                <a:gd name="T46" fmla="*/ 1 w 2252"/>
                <a:gd name="T47" fmla="*/ 0 h 1615"/>
                <a:gd name="T48" fmla="*/ 1 w 2252"/>
                <a:gd name="T49" fmla="*/ 0 h 1615"/>
                <a:gd name="T50" fmla="*/ 1 w 2252"/>
                <a:gd name="T51" fmla="*/ 0 h 1615"/>
                <a:gd name="T52" fmla="*/ 1 w 2252"/>
                <a:gd name="T53" fmla="*/ 0 h 1615"/>
                <a:gd name="T54" fmla="*/ 1 w 2252"/>
                <a:gd name="T55" fmla="*/ 0 h 1615"/>
                <a:gd name="T56" fmla="*/ 1 w 2252"/>
                <a:gd name="T57" fmla="*/ 0 h 1615"/>
                <a:gd name="T58" fmla="*/ 1 w 2252"/>
                <a:gd name="T59" fmla="*/ 0 h 1615"/>
                <a:gd name="T60" fmla="*/ 1 w 2252"/>
                <a:gd name="T61" fmla="*/ 0 h 1615"/>
                <a:gd name="T62" fmla="*/ 1 w 2252"/>
                <a:gd name="T63" fmla="*/ 0 h 1615"/>
                <a:gd name="T64" fmla="*/ 1 w 2252"/>
                <a:gd name="T65" fmla="*/ 0 h 1615"/>
                <a:gd name="T66" fmla="*/ 1 w 2252"/>
                <a:gd name="T67" fmla="*/ 0 h 1615"/>
                <a:gd name="T68" fmla="*/ 1 w 2252"/>
                <a:gd name="T69" fmla="*/ 0 h 1615"/>
                <a:gd name="T70" fmla="*/ 1 w 2252"/>
                <a:gd name="T71" fmla="*/ 0 h 1615"/>
                <a:gd name="T72" fmla="*/ 1 w 2252"/>
                <a:gd name="T73" fmla="*/ 0 h 1615"/>
                <a:gd name="T74" fmla="*/ 1 w 2252"/>
                <a:gd name="T75" fmla="*/ 0 h 1615"/>
                <a:gd name="T76" fmla="*/ 1 w 2252"/>
                <a:gd name="T77" fmla="*/ 0 h 1615"/>
                <a:gd name="T78" fmla="*/ 1 w 2252"/>
                <a:gd name="T79" fmla="*/ 0 h 1615"/>
                <a:gd name="T80" fmla="*/ 1 w 2252"/>
                <a:gd name="T81" fmla="*/ 0 h 1615"/>
                <a:gd name="T82" fmla="*/ 1 w 2252"/>
                <a:gd name="T83" fmla="*/ 0 h 1615"/>
                <a:gd name="T84" fmla="*/ 1 w 2252"/>
                <a:gd name="T85" fmla="*/ 0 h 1615"/>
                <a:gd name="T86" fmla="*/ 1 w 2252"/>
                <a:gd name="T87" fmla="*/ 0 h 1615"/>
                <a:gd name="T88" fmla="*/ 1 w 2252"/>
                <a:gd name="T89" fmla="*/ 0 h 1615"/>
                <a:gd name="T90" fmla="*/ 1 w 2252"/>
                <a:gd name="T91" fmla="*/ 0 h 1615"/>
                <a:gd name="T92" fmla="*/ 1 w 2252"/>
                <a:gd name="T93" fmla="*/ 0 h 1615"/>
                <a:gd name="T94" fmla="*/ 1 w 2252"/>
                <a:gd name="T95" fmla="*/ 0 h 1615"/>
                <a:gd name="T96" fmla="*/ 1 w 2252"/>
                <a:gd name="T97" fmla="*/ 0 h 1615"/>
                <a:gd name="T98" fmla="*/ 1 w 2252"/>
                <a:gd name="T99" fmla="*/ 0 h 1615"/>
                <a:gd name="T100" fmla="*/ 1 w 2252"/>
                <a:gd name="T101" fmla="*/ 0 h 1615"/>
                <a:gd name="T102" fmla="*/ 1 w 2252"/>
                <a:gd name="T103" fmla="*/ 0 h 1615"/>
                <a:gd name="T104" fmla="*/ 1 w 2252"/>
                <a:gd name="T105" fmla="*/ 0 h 1615"/>
                <a:gd name="T106" fmla="*/ 1 w 2252"/>
                <a:gd name="T107" fmla="*/ 0 h 1615"/>
                <a:gd name="T108" fmla="*/ 1 w 2252"/>
                <a:gd name="T109" fmla="*/ 0 h 1615"/>
                <a:gd name="T110" fmla="*/ 1 w 2252"/>
                <a:gd name="T111" fmla="*/ 0 h 1615"/>
                <a:gd name="T112" fmla="*/ 1 w 2252"/>
                <a:gd name="T113" fmla="*/ 0 h 1615"/>
                <a:gd name="T114" fmla="*/ 1 w 2252"/>
                <a:gd name="T115" fmla="*/ 0 h 1615"/>
                <a:gd name="T116" fmla="*/ 1 w 2252"/>
                <a:gd name="T117" fmla="*/ 0 h 1615"/>
                <a:gd name="T118" fmla="*/ 1 w 2252"/>
                <a:gd name="T119" fmla="*/ 0 h 1615"/>
                <a:gd name="T120" fmla="*/ 1 w 2252"/>
                <a:gd name="T121" fmla="*/ 0 h 1615"/>
                <a:gd name="T122" fmla="*/ 1 w 2252"/>
                <a:gd name="T123" fmla="*/ 0 h 1615"/>
                <a:gd name="T124" fmla="*/ 1 w 2252"/>
                <a:gd name="T125" fmla="*/ 0 h 16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2"/>
                <a:gd name="T190" fmla="*/ 0 h 1615"/>
                <a:gd name="T191" fmla="*/ 2252 w 2252"/>
                <a:gd name="T192" fmla="*/ 1615 h 16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2" h="1615">
                  <a:moveTo>
                    <a:pt x="22" y="32"/>
                  </a:moveTo>
                  <a:lnTo>
                    <a:pt x="22" y="53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19" y="59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1" y="64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3" y="60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9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22" y="32"/>
                  </a:lnTo>
                  <a:close/>
                  <a:moveTo>
                    <a:pt x="22" y="96"/>
                  </a:moveTo>
                  <a:lnTo>
                    <a:pt x="22" y="117"/>
                  </a:lnTo>
                  <a:lnTo>
                    <a:pt x="20" y="119"/>
                  </a:lnTo>
                  <a:lnTo>
                    <a:pt x="20" y="121"/>
                  </a:lnTo>
                  <a:lnTo>
                    <a:pt x="19" y="123"/>
                  </a:lnTo>
                  <a:lnTo>
                    <a:pt x="18" y="124"/>
                  </a:lnTo>
                  <a:lnTo>
                    <a:pt x="16" y="125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11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2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8"/>
                  </a:lnTo>
                  <a:lnTo>
                    <a:pt x="4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2" y="85"/>
                  </a:lnTo>
                  <a:lnTo>
                    <a:pt x="15" y="85"/>
                  </a:lnTo>
                  <a:lnTo>
                    <a:pt x="16" y="87"/>
                  </a:lnTo>
                  <a:lnTo>
                    <a:pt x="18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2" y="96"/>
                  </a:lnTo>
                  <a:close/>
                  <a:moveTo>
                    <a:pt x="22" y="160"/>
                  </a:moveTo>
                  <a:lnTo>
                    <a:pt x="22" y="181"/>
                  </a:lnTo>
                  <a:lnTo>
                    <a:pt x="20" y="182"/>
                  </a:lnTo>
                  <a:lnTo>
                    <a:pt x="20" y="185"/>
                  </a:lnTo>
                  <a:lnTo>
                    <a:pt x="19" y="186"/>
                  </a:lnTo>
                  <a:lnTo>
                    <a:pt x="18" y="188"/>
                  </a:lnTo>
                  <a:lnTo>
                    <a:pt x="16" y="189"/>
                  </a:lnTo>
                  <a:lnTo>
                    <a:pt x="15" y="190"/>
                  </a:lnTo>
                  <a:lnTo>
                    <a:pt x="12" y="190"/>
                  </a:lnTo>
                  <a:lnTo>
                    <a:pt x="11" y="192"/>
                  </a:lnTo>
                  <a:lnTo>
                    <a:pt x="8" y="190"/>
                  </a:lnTo>
                  <a:lnTo>
                    <a:pt x="6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2" y="153"/>
                  </a:lnTo>
                  <a:lnTo>
                    <a:pt x="3" y="152"/>
                  </a:lnTo>
                  <a:lnTo>
                    <a:pt x="4" y="150"/>
                  </a:lnTo>
                  <a:lnTo>
                    <a:pt x="6" y="149"/>
                  </a:lnTo>
                  <a:lnTo>
                    <a:pt x="8" y="149"/>
                  </a:lnTo>
                  <a:lnTo>
                    <a:pt x="11" y="149"/>
                  </a:lnTo>
                  <a:lnTo>
                    <a:pt x="12" y="149"/>
                  </a:lnTo>
                  <a:lnTo>
                    <a:pt x="15" y="149"/>
                  </a:lnTo>
                  <a:lnTo>
                    <a:pt x="16" y="150"/>
                  </a:lnTo>
                  <a:lnTo>
                    <a:pt x="18" y="152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0" y="157"/>
                  </a:lnTo>
                  <a:lnTo>
                    <a:pt x="22" y="160"/>
                  </a:lnTo>
                  <a:close/>
                  <a:moveTo>
                    <a:pt x="22" y="223"/>
                  </a:moveTo>
                  <a:lnTo>
                    <a:pt x="22" y="245"/>
                  </a:lnTo>
                  <a:lnTo>
                    <a:pt x="20" y="246"/>
                  </a:lnTo>
                  <a:lnTo>
                    <a:pt x="20" y="249"/>
                  </a:lnTo>
                  <a:lnTo>
                    <a:pt x="19" y="250"/>
                  </a:lnTo>
                  <a:lnTo>
                    <a:pt x="18" y="251"/>
                  </a:lnTo>
                  <a:lnTo>
                    <a:pt x="16" y="253"/>
                  </a:lnTo>
                  <a:lnTo>
                    <a:pt x="15" y="254"/>
                  </a:lnTo>
                  <a:lnTo>
                    <a:pt x="12" y="254"/>
                  </a:lnTo>
                  <a:lnTo>
                    <a:pt x="11" y="255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4" y="253"/>
                  </a:lnTo>
                  <a:lnTo>
                    <a:pt x="3" y="251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2" y="217"/>
                  </a:lnTo>
                  <a:lnTo>
                    <a:pt x="3" y="215"/>
                  </a:lnTo>
                  <a:lnTo>
                    <a:pt x="4" y="214"/>
                  </a:lnTo>
                  <a:lnTo>
                    <a:pt x="6" y="213"/>
                  </a:lnTo>
                  <a:lnTo>
                    <a:pt x="8" y="213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6" y="214"/>
                  </a:lnTo>
                  <a:lnTo>
                    <a:pt x="18" y="215"/>
                  </a:lnTo>
                  <a:lnTo>
                    <a:pt x="19" y="217"/>
                  </a:lnTo>
                  <a:lnTo>
                    <a:pt x="20" y="218"/>
                  </a:lnTo>
                  <a:lnTo>
                    <a:pt x="20" y="221"/>
                  </a:lnTo>
                  <a:lnTo>
                    <a:pt x="22" y="223"/>
                  </a:lnTo>
                  <a:close/>
                  <a:moveTo>
                    <a:pt x="22" y="287"/>
                  </a:moveTo>
                  <a:lnTo>
                    <a:pt x="22" y="308"/>
                  </a:lnTo>
                  <a:lnTo>
                    <a:pt x="20" y="310"/>
                  </a:lnTo>
                  <a:lnTo>
                    <a:pt x="20" y="312"/>
                  </a:lnTo>
                  <a:lnTo>
                    <a:pt x="19" y="314"/>
                  </a:lnTo>
                  <a:lnTo>
                    <a:pt x="18" y="315"/>
                  </a:lnTo>
                  <a:lnTo>
                    <a:pt x="16" y="316"/>
                  </a:lnTo>
                  <a:lnTo>
                    <a:pt x="15" y="318"/>
                  </a:lnTo>
                  <a:lnTo>
                    <a:pt x="12" y="318"/>
                  </a:lnTo>
                  <a:lnTo>
                    <a:pt x="11" y="319"/>
                  </a:lnTo>
                  <a:lnTo>
                    <a:pt x="8" y="318"/>
                  </a:lnTo>
                  <a:lnTo>
                    <a:pt x="6" y="318"/>
                  </a:lnTo>
                  <a:lnTo>
                    <a:pt x="4" y="316"/>
                  </a:lnTo>
                  <a:lnTo>
                    <a:pt x="3" y="315"/>
                  </a:lnTo>
                  <a:lnTo>
                    <a:pt x="2" y="314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287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2" y="281"/>
                  </a:lnTo>
                  <a:lnTo>
                    <a:pt x="3" y="279"/>
                  </a:lnTo>
                  <a:lnTo>
                    <a:pt x="4" y="278"/>
                  </a:lnTo>
                  <a:lnTo>
                    <a:pt x="6" y="277"/>
                  </a:lnTo>
                  <a:lnTo>
                    <a:pt x="8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5" y="277"/>
                  </a:lnTo>
                  <a:lnTo>
                    <a:pt x="16" y="278"/>
                  </a:lnTo>
                  <a:lnTo>
                    <a:pt x="18" y="279"/>
                  </a:lnTo>
                  <a:lnTo>
                    <a:pt x="19" y="281"/>
                  </a:lnTo>
                  <a:lnTo>
                    <a:pt x="20" y="282"/>
                  </a:lnTo>
                  <a:lnTo>
                    <a:pt x="20" y="285"/>
                  </a:lnTo>
                  <a:lnTo>
                    <a:pt x="22" y="287"/>
                  </a:lnTo>
                  <a:close/>
                  <a:moveTo>
                    <a:pt x="22" y="351"/>
                  </a:moveTo>
                  <a:lnTo>
                    <a:pt x="22" y="372"/>
                  </a:lnTo>
                  <a:lnTo>
                    <a:pt x="20" y="373"/>
                  </a:lnTo>
                  <a:lnTo>
                    <a:pt x="20" y="376"/>
                  </a:lnTo>
                  <a:lnTo>
                    <a:pt x="19" y="377"/>
                  </a:lnTo>
                  <a:lnTo>
                    <a:pt x="18" y="379"/>
                  </a:lnTo>
                  <a:lnTo>
                    <a:pt x="16" y="380"/>
                  </a:lnTo>
                  <a:lnTo>
                    <a:pt x="15" y="381"/>
                  </a:lnTo>
                  <a:lnTo>
                    <a:pt x="12" y="381"/>
                  </a:lnTo>
                  <a:lnTo>
                    <a:pt x="11" y="383"/>
                  </a:lnTo>
                  <a:lnTo>
                    <a:pt x="8" y="381"/>
                  </a:lnTo>
                  <a:lnTo>
                    <a:pt x="6" y="381"/>
                  </a:lnTo>
                  <a:lnTo>
                    <a:pt x="4" y="380"/>
                  </a:lnTo>
                  <a:lnTo>
                    <a:pt x="3" y="379"/>
                  </a:lnTo>
                  <a:lnTo>
                    <a:pt x="2" y="377"/>
                  </a:lnTo>
                  <a:lnTo>
                    <a:pt x="0" y="376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2" y="344"/>
                  </a:lnTo>
                  <a:lnTo>
                    <a:pt x="3" y="343"/>
                  </a:lnTo>
                  <a:lnTo>
                    <a:pt x="4" y="342"/>
                  </a:lnTo>
                  <a:lnTo>
                    <a:pt x="6" y="340"/>
                  </a:lnTo>
                  <a:lnTo>
                    <a:pt x="8" y="340"/>
                  </a:lnTo>
                  <a:lnTo>
                    <a:pt x="11" y="340"/>
                  </a:lnTo>
                  <a:lnTo>
                    <a:pt x="12" y="340"/>
                  </a:lnTo>
                  <a:lnTo>
                    <a:pt x="15" y="340"/>
                  </a:lnTo>
                  <a:lnTo>
                    <a:pt x="16" y="342"/>
                  </a:lnTo>
                  <a:lnTo>
                    <a:pt x="18" y="343"/>
                  </a:lnTo>
                  <a:lnTo>
                    <a:pt x="19" y="344"/>
                  </a:lnTo>
                  <a:lnTo>
                    <a:pt x="20" y="346"/>
                  </a:lnTo>
                  <a:lnTo>
                    <a:pt x="20" y="348"/>
                  </a:lnTo>
                  <a:lnTo>
                    <a:pt x="22" y="351"/>
                  </a:lnTo>
                  <a:close/>
                  <a:moveTo>
                    <a:pt x="22" y="415"/>
                  </a:moveTo>
                  <a:lnTo>
                    <a:pt x="22" y="436"/>
                  </a:lnTo>
                  <a:lnTo>
                    <a:pt x="20" y="437"/>
                  </a:lnTo>
                  <a:lnTo>
                    <a:pt x="20" y="440"/>
                  </a:lnTo>
                  <a:lnTo>
                    <a:pt x="19" y="441"/>
                  </a:lnTo>
                  <a:lnTo>
                    <a:pt x="18" y="443"/>
                  </a:lnTo>
                  <a:lnTo>
                    <a:pt x="16" y="444"/>
                  </a:lnTo>
                  <a:lnTo>
                    <a:pt x="15" y="445"/>
                  </a:lnTo>
                  <a:lnTo>
                    <a:pt x="12" y="445"/>
                  </a:lnTo>
                  <a:lnTo>
                    <a:pt x="11" y="446"/>
                  </a:lnTo>
                  <a:lnTo>
                    <a:pt x="8" y="445"/>
                  </a:lnTo>
                  <a:lnTo>
                    <a:pt x="6" y="445"/>
                  </a:lnTo>
                  <a:lnTo>
                    <a:pt x="4" y="444"/>
                  </a:lnTo>
                  <a:lnTo>
                    <a:pt x="3" y="443"/>
                  </a:lnTo>
                  <a:lnTo>
                    <a:pt x="2" y="441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0" y="436"/>
                  </a:lnTo>
                  <a:lnTo>
                    <a:pt x="0" y="415"/>
                  </a:lnTo>
                  <a:lnTo>
                    <a:pt x="0" y="412"/>
                  </a:lnTo>
                  <a:lnTo>
                    <a:pt x="0" y="409"/>
                  </a:lnTo>
                  <a:lnTo>
                    <a:pt x="2" y="408"/>
                  </a:lnTo>
                  <a:lnTo>
                    <a:pt x="3" y="407"/>
                  </a:lnTo>
                  <a:lnTo>
                    <a:pt x="4" y="405"/>
                  </a:lnTo>
                  <a:lnTo>
                    <a:pt x="6" y="404"/>
                  </a:lnTo>
                  <a:lnTo>
                    <a:pt x="8" y="404"/>
                  </a:lnTo>
                  <a:lnTo>
                    <a:pt x="11" y="404"/>
                  </a:lnTo>
                  <a:lnTo>
                    <a:pt x="12" y="404"/>
                  </a:lnTo>
                  <a:lnTo>
                    <a:pt x="15" y="404"/>
                  </a:lnTo>
                  <a:lnTo>
                    <a:pt x="16" y="405"/>
                  </a:lnTo>
                  <a:lnTo>
                    <a:pt x="18" y="407"/>
                  </a:lnTo>
                  <a:lnTo>
                    <a:pt x="19" y="408"/>
                  </a:lnTo>
                  <a:lnTo>
                    <a:pt x="20" y="409"/>
                  </a:lnTo>
                  <a:lnTo>
                    <a:pt x="20" y="412"/>
                  </a:lnTo>
                  <a:lnTo>
                    <a:pt x="22" y="415"/>
                  </a:lnTo>
                  <a:close/>
                  <a:moveTo>
                    <a:pt x="22" y="478"/>
                  </a:moveTo>
                  <a:lnTo>
                    <a:pt x="22" y="500"/>
                  </a:lnTo>
                  <a:lnTo>
                    <a:pt x="20" y="501"/>
                  </a:lnTo>
                  <a:lnTo>
                    <a:pt x="20" y="504"/>
                  </a:lnTo>
                  <a:lnTo>
                    <a:pt x="19" y="505"/>
                  </a:lnTo>
                  <a:lnTo>
                    <a:pt x="18" y="506"/>
                  </a:lnTo>
                  <a:lnTo>
                    <a:pt x="16" y="508"/>
                  </a:lnTo>
                  <a:lnTo>
                    <a:pt x="15" y="509"/>
                  </a:lnTo>
                  <a:lnTo>
                    <a:pt x="12" y="509"/>
                  </a:lnTo>
                  <a:lnTo>
                    <a:pt x="11" y="510"/>
                  </a:lnTo>
                  <a:lnTo>
                    <a:pt x="8" y="509"/>
                  </a:lnTo>
                  <a:lnTo>
                    <a:pt x="6" y="509"/>
                  </a:lnTo>
                  <a:lnTo>
                    <a:pt x="4" y="508"/>
                  </a:lnTo>
                  <a:lnTo>
                    <a:pt x="3" y="506"/>
                  </a:lnTo>
                  <a:lnTo>
                    <a:pt x="2" y="505"/>
                  </a:lnTo>
                  <a:lnTo>
                    <a:pt x="0" y="504"/>
                  </a:lnTo>
                  <a:lnTo>
                    <a:pt x="0" y="501"/>
                  </a:lnTo>
                  <a:lnTo>
                    <a:pt x="0" y="500"/>
                  </a:lnTo>
                  <a:lnTo>
                    <a:pt x="0" y="478"/>
                  </a:lnTo>
                  <a:lnTo>
                    <a:pt x="0" y="476"/>
                  </a:lnTo>
                  <a:lnTo>
                    <a:pt x="0" y="473"/>
                  </a:lnTo>
                  <a:lnTo>
                    <a:pt x="2" y="472"/>
                  </a:lnTo>
                  <a:lnTo>
                    <a:pt x="3" y="470"/>
                  </a:lnTo>
                  <a:lnTo>
                    <a:pt x="4" y="469"/>
                  </a:lnTo>
                  <a:lnTo>
                    <a:pt x="6" y="468"/>
                  </a:lnTo>
                  <a:lnTo>
                    <a:pt x="8" y="468"/>
                  </a:lnTo>
                  <a:lnTo>
                    <a:pt x="11" y="468"/>
                  </a:lnTo>
                  <a:lnTo>
                    <a:pt x="12" y="468"/>
                  </a:lnTo>
                  <a:lnTo>
                    <a:pt x="15" y="468"/>
                  </a:lnTo>
                  <a:lnTo>
                    <a:pt x="16" y="469"/>
                  </a:lnTo>
                  <a:lnTo>
                    <a:pt x="18" y="470"/>
                  </a:lnTo>
                  <a:lnTo>
                    <a:pt x="19" y="472"/>
                  </a:lnTo>
                  <a:lnTo>
                    <a:pt x="20" y="473"/>
                  </a:lnTo>
                  <a:lnTo>
                    <a:pt x="20" y="476"/>
                  </a:lnTo>
                  <a:lnTo>
                    <a:pt x="22" y="478"/>
                  </a:lnTo>
                  <a:close/>
                  <a:moveTo>
                    <a:pt x="22" y="542"/>
                  </a:moveTo>
                  <a:lnTo>
                    <a:pt x="22" y="563"/>
                  </a:lnTo>
                  <a:lnTo>
                    <a:pt x="20" y="565"/>
                  </a:lnTo>
                  <a:lnTo>
                    <a:pt x="20" y="567"/>
                  </a:lnTo>
                  <a:lnTo>
                    <a:pt x="19" y="569"/>
                  </a:lnTo>
                  <a:lnTo>
                    <a:pt x="18" y="570"/>
                  </a:lnTo>
                  <a:lnTo>
                    <a:pt x="16" y="571"/>
                  </a:lnTo>
                  <a:lnTo>
                    <a:pt x="15" y="573"/>
                  </a:lnTo>
                  <a:lnTo>
                    <a:pt x="12" y="573"/>
                  </a:lnTo>
                  <a:lnTo>
                    <a:pt x="11" y="574"/>
                  </a:lnTo>
                  <a:lnTo>
                    <a:pt x="8" y="573"/>
                  </a:lnTo>
                  <a:lnTo>
                    <a:pt x="6" y="573"/>
                  </a:lnTo>
                  <a:lnTo>
                    <a:pt x="4" y="571"/>
                  </a:lnTo>
                  <a:lnTo>
                    <a:pt x="3" y="570"/>
                  </a:lnTo>
                  <a:lnTo>
                    <a:pt x="2" y="569"/>
                  </a:lnTo>
                  <a:lnTo>
                    <a:pt x="0" y="567"/>
                  </a:lnTo>
                  <a:lnTo>
                    <a:pt x="0" y="565"/>
                  </a:lnTo>
                  <a:lnTo>
                    <a:pt x="0" y="563"/>
                  </a:lnTo>
                  <a:lnTo>
                    <a:pt x="0" y="542"/>
                  </a:lnTo>
                  <a:lnTo>
                    <a:pt x="0" y="539"/>
                  </a:lnTo>
                  <a:lnTo>
                    <a:pt x="0" y="537"/>
                  </a:lnTo>
                  <a:lnTo>
                    <a:pt x="2" y="535"/>
                  </a:lnTo>
                  <a:lnTo>
                    <a:pt x="3" y="534"/>
                  </a:lnTo>
                  <a:lnTo>
                    <a:pt x="4" y="533"/>
                  </a:lnTo>
                  <a:lnTo>
                    <a:pt x="6" y="531"/>
                  </a:lnTo>
                  <a:lnTo>
                    <a:pt x="8" y="531"/>
                  </a:lnTo>
                  <a:lnTo>
                    <a:pt x="11" y="531"/>
                  </a:lnTo>
                  <a:lnTo>
                    <a:pt x="12" y="531"/>
                  </a:lnTo>
                  <a:lnTo>
                    <a:pt x="15" y="531"/>
                  </a:lnTo>
                  <a:lnTo>
                    <a:pt x="16" y="533"/>
                  </a:lnTo>
                  <a:lnTo>
                    <a:pt x="18" y="534"/>
                  </a:lnTo>
                  <a:lnTo>
                    <a:pt x="19" y="535"/>
                  </a:lnTo>
                  <a:lnTo>
                    <a:pt x="20" y="537"/>
                  </a:lnTo>
                  <a:lnTo>
                    <a:pt x="20" y="539"/>
                  </a:lnTo>
                  <a:lnTo>
                    <a:pt x="22" y="542"/>
                  </a:lnTo>
                  <a:close/>
                  <a:moveTo>
                    <a:pt x="22" y="606"/>
                  </a:moveTo>
                  <a:lnTo>
                    <a:pt x="22" y="627"/>
                  </a:lnTo>
                  <a:lnTo>
                    <a:pt x="20" y="628"/>
                  </a:lnTo>
                  <a:lnTo>
                    <a:pt x="20" y="631"/>
                  </a:lnTo>
                  <a:lnTo>
                    <a:pt x="19" y="632"/>
                  </a:lnTo>
                  <a:lnTo>
                    <a:pt x="18" y="634"/>
                  </a:lnTo>
                  <a:lnTo>
                    <a:pt x="16" y="635"/>
                  </a:lnTo>
                  <a:lnTo>
                    <a:pt x="15" y="636"/>
                  </a:lnTo>
                  <a:lnTo>
                    <a:pt x="12" y="636"/>
                  </a:lnTo>
                  <a:lnTo>
                    <a:pt x="11" y="638"/>
                  </a:lnTo>
                  <a:lnTo>
                    <a:pt x="8" y="636"/>
                  </a:lnTo>
                  <a:lnTo>
                    <a:pt x="6" y="636"/>
                  </a:lnTo>
                  <a:lnTo>
                    <a:pt x="4" y="635"/>
                  </a:lnTo>
                  <a:lnTo>
                    <a:pt x="3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06"/>
                  </a:lnTo>
                  <a:lnTo>
                    <a:pt x="0" y="603"/>
                  </a:lnTo>
                  <a:lnTo>
                    <a:pt x="0" y="601"/>
                  </a:lnTo>
                  <a:lnTo>
                    <a:pt x="2" y="599"/>
                  </a:lnTo>
                  <a:lnTo>
                    <a:pt x="3" y="598"/>
                  </a:lnTo>
                  <a:lnTo>
                    <a:pt x="4" y="597"/>
                  </a:lnTo>
                  <a:lnTo>
                    <a:pt x="6" y="595"/>
                  </a:lnTo>
                  <a:lnTo>
                    <a:pt x="8" y="595"/>
                  </a:lnTo>
                  <a:lnTo>
                    <a:pt x="11" y="595"/>
                  </a:lnTo>
                  <a:lnTo>
                    <a:pt x="12" y="595"/>
                  </a:lnTo>
                  <a:lnTo>
                    <a:pt x="15" y="595"/>
                  </a:lnTo>
                  <a:lnTo>
                    <a:pt x="16" y="597"/>
                  </a:lnTo>
                  <a:lnTo>
                    <a:pt x="18" y="598"/>
                  </a:lnTo>
                  <a:lnTo>
                    <a:pt x="19" y="599"/>
                  </a:lnTo>
                  <a:lnTo>
                    <a:pt x="20" y="601"/>
                  </a:lnTo>
                  <a:lnTo>
                    <a:pt x="20" y="603"/>
                  </a:lnTo>
                  <a:lnTo>
                    <a:pt x="22" y="606"/>
                  </a:lnTo>
                  <a:close/>
                  <a:moveTo>
                    <a:pt x="22" y="670"/>
                  </a:moveTo>
                  <a:lnTo>
                    <a:pt x="22" y="691"/>
                  </a:lnTo>
                  <a:lnTo>
                    <a:pt x="20" y="692"/>
                  </a:lnTo>
                  <a:lnTo>
                    <a:pt x="20" y="695"/>
                  </a:lnTo>
                  <a:lnTo>
                    <a:pt x="19" y="696"/>
                  </a:lnTo>
                  <a:lnTo>
                    <a:pt x="18" y="697"/>
                  </a:lnTo>
                  <a:lnTo>
                    <a:pt x="16" y="699"/>
                  </a:lnTo>
                  <a:lnTo>
                    <a:pt x="15" y="700"/>
                  </a:lnTo>
                  <a:lnTo>
                    <a:pt x="12" y="700"/>
                  </a:lnTo>
                  <a:lnTo>
                    <a:pt x="11" y="701"/>
                  </a:lnTo>
                  <a:lnTo>
                    <a:pt x="8" y="700"/>
                  </a:lnTo>
                  <a:lnTo>
                    <a:pt x="6" y="700"/>
                  </a:lnTo>
                  <a:lnTo>
                    <a:pt x="4" y="699"/>
                  </a:lnTo>
                  <a:lnTo>
                    <a:pt x="3" y="697"/>
                  </a:lnTo>
                  <a:lnTo>
                    <a:pt x="2" y="696"/>
                  </a:lnTo>
                  <a:lnTo>
                    <a:pt x="0" y="695"/>
                  </a:lnTo>
                  <a:lnTo>
                    <a:pt x="0" y="692"/>
                  </a:lnTo>
                  <a:lnTo>
                    <a:pt x="0" y="691"/>
                  </a:lnTo>
                  <a:lnTo>
                    <a:pt x="0" y="670"/>
                  </a:lnTo>
                  <a:lnTo>
                    <a:pt x="0" y="667"/>
                  </a:lnTo>
                  <a:lnTo>
                    <a:pt x="0" y="664"/>
                  </a:lnTo>
                  <a:lnTo>
                    <a:pt x="2" y="663"/>
                  </a:lnTo>
                  <a:lnTo>
                    <a:pt x="3" y="662"/>
                  </a:lnTo>
                  <a:lnTo>
                    <a:pt x="4" y="660"/>
                  </a:lnTo>
                  <a:lnTo>
                    <a:pt x="6" y="659"/>
                  </a:lnTo>
                  <a:lnTo>
                    <a:pt x="8" y="659"/>
                  </a:lnTo>
                  <a:lnTo>
                    <a:pt x="11" y="659"/>
                  </a:lnTo>
                  <a:lnTo>
                    <a:pt x="12" y="659"/>
                  </a:lnTo>
                  <a:lnTo>
                    <a:pt x="15" y="659"/>
                  </a:lnTo>
                  <a:lnTo>
                    <a:pt x="16" y="660"/>
                  </a:lnTo>
                  <a:lnTo>
                    <a:pt x="18" y="662"/>
                  </a:lnTo>
                  <a:lnTo>
                    <a:pt x="19" y="663"/>
                  </a:lnTo>
                  <a:lnTo>
                    <a:pt x="20" y="664"/>
                  </a:lnTo>
                  <a:lnTo>
                    <a:pt x="20" y="667"/>
                  </a:lnTo>
                  <a:lnTo>
                    <a:pt x="22" y="670"/>
                  </a:lnTo>
                  <a:close/>
                  <a:moveTo>
                    <a:pt x="22" y="733"/>
                  </a:moveTo>
                  <a:lnTo>
                    <a:pt x="22" y="755"/>
                  </a:lnTo>
                  <a:lnTo>
                    <a:pt x="20" y="756"/>
                  </a:lnTo>
                  <a:lnTo>
                    <a:pt x="20" y="759"/>
                  </a:lnTo>
                  <a:lnTo>
                    <a:pt x="19" y="760"/>
                  </a:lnTo>
                  <a:lnTo>
                    <a:pt x="18" y="761"/>
                  </a:lnTo>
                  <a:lnTo>
                    <a:pt x="16" y="763"/>
                  </a:lnTo>
                  <a:lnTo>
                    <a:pt x="15" y="764"/>
                  </a:lnTo>
                  <a:lnTo>
                    <a:pt x="12" y="764"/>
                  </a:lnTo>
                  <a:lnTo>
                    <a:pt x="11" y="765"/>
                  </a:lnTo>
                  <a:lnTo>
                    <a:pt x="8" y="764"/>
                  </a:lnTo>
                  <a:lnTo>
                    <a:pt x="6" y="764"/>
                  </a:lnTo>
                  <a:lnTo>
                    <a:pt x="4" y="763"/>
                  </a:lnTo>
                  <a:lnTo>
                    <a:pt x="3" y="761"/>
                  </a:lnTo>
                  <a:lnTo>
                    <a:pt x="2" y="760"/>
                  </a:lnTo>
                  <a:lnTo>
                    <a:pt x="0" y="759"/>
                  </a:lnTo>
                  <a:lnTo>
                    <a:pt x="0" y="756"/>
                  </a:lnTo>
                  <a:lnTo>
                    <a:pt x="0" y="755"/>
                  </a:lnTo>
                  <a:lnTo>
                    <a:pt x="0" y="733"/>
                  </a:lnTo>
                  <a:lnTo>
                    <a:pt x="0" y="731"/>
                  </a:lnTo>
                  <a:lnTo>
                    <a:pt x="0" y="728"/>
                  </a:lnTo>
                  <a:lnTo>
                    <a:pt x="2" y="727"/>
                  </a:lnTo>
                  <a:lnTo>
                    <a:pt x="3" y="725"/>
                  </a:lnTo>
                  <a:lnTo>
                    <a:pt x="4" y="724"/>
                  </a:lnTo>
                  <a:lnTo>
                    <a:pt x="6" y="723"/>
                  </a:lnTo>
                  <a:lnTo>
                    <a:pt x="8" y="723"/>
                  </a:lnTo>
                  <a:lnTo>
                    <a:pt x="11" y="723"/>
                  </a:lnTo>
                  <a:lnTo>
                    <a:pt x="12" y="723"/>
                  </a:lnTo>
                  <a:lnTo>
                    <a:pt x="15" y="723"/>
                  </a:lnTo>
                  <a:lnTo>
                    <a:pt x="16" y="724"/>
                  </a:lnTo>
                  <a:lnTo>
                    <a:pt x="18" y="725"/>
                  </a:lnTo>
                  <a:lnTo>
                    <a:pt x="19" y="727"/>
                  </a:lnTo>
                  <a:lnTo>
                    <a:pt x="20" y="728"/>
                  </a:lnTo>
                  <a:lnTo>
                    <a:pt x="20" y="731"/>
                  </a:lnTo>
                  <a:lnTo>
                    <a:pt x="22" y="733"/>
                  </a:lnTo>
                  <a:close/>
                  <a:moveTo>
                    <a:pt x="22" y="797"/>
                  </a:moveTo>
                  <a:lnTo>
                    <a:pt x="22" y="818"/>
                  </a:lnTo>
                  <a:lnTo>
                    <a:pt x="20" y="820"/>
                  </a:lnTo>
                  <a:lnTo>
                    <a:pt x="20" y="822"/>
                  </a:lnTo>
                  <a:lnTo>
                    <a:pt x="19" y="824"/>
                  </a:lnTo>
                  <a:lnTo>
                    <a:pt x="18" y="825"/>
                  </a:lnTo>
                  <a:lnTo>
                    <a:pt x="16" y="826"/>
                  </a:lnTo>
                  <a:lnTo>
                    <a:pt x="15" y="828"/>
                  </a:lnTo>
                  <a:lnTo>
                    <a:pt x="12" y="828"/>
                  </a:lnTo>
                  <a:lnTo>
                    <a:pt x="11" y="829"/>
                  </a:lnTo>
                  <a:lnTo>
                    <a:pt x="8" y="828"/>
                  </a:lnTo>
                  <a:lnTo>
                    <a:pt x="6" y="828"/>
                  </a:lnTo>
                  <a:lnTo>
                    <a:pt x="4" y="826"/>
                  </a:lnTo>
                  <a:lnTo>
                    <a:pt x="3" y="825"/>
                  </a:lnTo>
                  <a:lnTo>
                    <a:pt x="2" y="824"/>
                  </a:lnTo>
                  <a:lnTo>
                    <a:pt x="0" y="822"/>
                  </a:lnTo>
                  <a:lnTo>
                    <a:pt x="0" y="820"/>
                  </a:lnTo>
                  <a:lnTo>
                    <a:pt x="0" y="818"/>
                  </a:lnTo>
                  <a:lnTo>
                    <a:pt x="0" y="797"/>
                  </a:lnTo>
                  <a:lnTo>
                    <a:pt x="0" y="794"/>
                  </a:lnTo>
                  <a:lnTo>
                    <a:pt x="0" y="792"/>
                  </a:lnTo>
                  <a:lnTo>
                    <a:pt x="2" y="790"/>
                  </a:lnTo>
                  <a:lnTo>
                    <a:pt x="3" y="789"/>
                  </a:lnTo>
                  <a:lnTo>
                    <a:pt x="4" y="788"/>
                  </a:lnTo>
                  <a:lnTo>
                    <a:pt x="6" y="786"/>
                  </a:lnTo>
                  <a:lnTo>
                    <a:pt x="8" y="786"/>
                  </a:lnTo>
                  <a:lnTo>
                    <a:pt x="11" y="786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16" y="788"/>
                  </a:lnTo>
                  <a:lnTo>
                    <a:pt x="18" y="789"/>
                  </a:lnTo>
                  <a:lnTo>
                    <a:pt x="19" y="790"/>
                  </a:lnTo>
                  <a:lnTo>
                    <a:pt x="20" y="792"/>
                  </a:lnTo>
                  <a:lnTo>
                    <a:pt x="20" y="794"/>
                  </a:lnTo>
                  <a:lnTo>
                    <a:pt x="22" y="797"/>
                  </a:lnTo>
                  <a:close/>
                  <a:moveTo>
                    <a:pt x="22" y="861"/>
                  </a:moveTo>
                  <a:lnTo>
                    <a:pt x="22" y="882"/>
                  </a:lnTo>
                  <a:lnTo>
                    <a:pt x="20" y="883"/>
                  </a:lnTo>
                  <a:lnTo>
                    <a:pt x="20" y="886"/>
                  </a:lnTo>
                  <a:lnTo>
                    <a:pt x="19" y="887"/>
                  </a:lnTo>
                  <a:lnTo>
                    <a:pt x="18" y="889"/>
                  </a:lnTo>
                  <a:lnTo>
                    <a:pt x="16" y="890"/>
                  </a:lnTo>
                  <a:lnTo>
                    <a:pt x="15" y="891"/>
                  </a:lnTo>
                  <a:lnTo>
                    <a:pt x="12" y="891"/>
                  </a:lnTo>
                  <a:lnTo>
                    <a:pt x="11" y="893"/>
                  </a:lnTo>
                  <a:lnTo>
                    <a:pt x="8" y="891"/>
                  </a:lnTo>
                  <a:lnTo>
                    <a:pt x="6" y="891"/>
                  </a:lnTo>
                  <a:lnTo>
                    <a:pt x="4" y="890"/>
                  </a:lnTo>
                  <a:lnTo>
                    <a:pt x="3" y="889"/>
                  </a:lnTo>
                  <a:lnTo>
                    <a:pt x="2" y="887"/>
                  </a:lnTo>
                  <a:lnTo>
                    <a:pt x="0" y="886"/>
                  </a:lnTo>
                  <a:lnTo>
                    <a:pt x="0" y="883"/>
                  </a:lnTo>
                  <a:lnTo>
                    <a:pt x="0" y="882"/>
                  </a:lnTo>
                  <a:lnTo>
                    <a:pt x="0" y="861"/>
                  </a:lnTo>
                  <a:lnTo>
                    <a:pt x="0" y="858"/>
                  </a:lnTo>
                  <a:lnTo>
                    <a:pt x="0" y="855"/>
                  </a:lnTo>
                  <a:lnTo>
                    <a:pt x="2" y="854"/>
                  </a:lnTo>
                  <a:lnTo>
                    <a:pt x="3" y="853"/>
                  </a:lnTo>
                  <a:lnTo>
                    <a:pt x="4" y="851"/>
                  </a:lnTo>
                  <a:lnTo>
                    <a:pt x="6" y="850"/>
                  </a:lnTo>
                  <a:lnTo>
                    <a:pt x="8" y="850"/>
                  </a:lnTo>
                  <a:lnTo>
                    <a:pt x="11" y="850"/>
                  </a:lnTo>
                  <a:lnTo>
                    <a:pt x="12" y="850"/>
                  </a:lnTo>
                  <a:lnTo>
                    <a:pt x="15" y="850"/>
                  </a:lnTo>
                  <a:lnTo>
                    <a:pt x="16" y="851"/>
                  </a:lnTo>
                  <a:lnTo>
                    <a:pt x="18" y="853"/>
                  </a:lnTo>
                  <a:lnTo>
                    <a:pt x="19" y="854"/>
                  </a:lnTo>
                  <a:lnTo>
                    <a:pt x="20" y="855"/>
                  </a:lnTo>
                  <a:lnTo>
                    <a:pt x="20" y="858"/>
                  </a:lnTo>
                  <a:lnTo>
                    <a:pt x="22" y="861"/>
                  </a:lnTo>
                  <a:close/>
                  <a:moveTo>
                    <a:pt x="22" y="925"/>
                  </a:moveTo>
                  <a:lnTo>
                    <a:pt x="22" y="946"/>
                  </a:lnTo>
                  <a:lnTo>
                    <a:pt x="20" y="947"/>
                  </a:lnTo>
                  <a:lnTo>
                    <a:pt x="20" y="950"/>
                  </a:lnTo>
                  <a:lnTo>
                    <a:pt x="19" y="951"/>
                  </a:lnTo>
                  <a:lnTo>
                    <a:pt x="18" y="952"/>
                  </a:lnTo>
                  <a:lnTo>
                    <a:pt x="16" y="954"/>
                  </a:lnTo>
                  <a:lnTo>
                    <a:pt x="15" y="955"/>
                  </a:lnTo>
                  <a:lnTo>
                    <a:pt x="12" y="955"/>
                  </a:lnTo>
                  <a:lnTo>
                    <a:pt x="11" y="956"/>
                  </a:lnTo>
                  <a:lnTo>
                    <a:pt x="8" y="955"/>
                  </a:lnTo>
                  <a:lnTo>
                    <a:pt x="6" y="955"/>
                  </a:lnTo>
                  <a:lnTo>
                    <a:pt x="4" y="954"/>
                  </a:lnTo>
                  <a:lnTo>
                    <a:pt x="3" y="952"/>
                  </a:lnTo>
                  <a:lnTo>
                    <a:pt x="2" y="951"/>
                  </a:lnTo>
                  <a:lnTo>
                    <a:pt x="0" y="950"/>
                  </a:lnTo>
                  <a:lnTo>
                    <a:pt x="0" y="947"/>
                  </a:lnTo>
                  <a:lnTo>
                    <a:pt x="0" y="946"/>
                  </a:lnTo>
                  <a:lnTo>
                    <a:pt x="0" y="925"/>
                  </a:lnTo>
                  <a:lnTo>
                    <a:pt x="0" y="922"/>
                  </a:lnTo>
                  <a:lnTo>
                    <a:pt x="0" y="919"/>
                  </a:lnTo>
                  <a:lnTo>
                    <a:pt x="2" y="918"/>
                  </a:lnTo>
                  <a:lnTo>
                    <a:pt x="3" y="917"/>
                  </a:lnTo>
                  <a:lnTo>
                    <a:pt x="4" y="915"/>
                  </a:lnTo>
                  <a:lnTo>
                    <a:pt x="6" y="914"/>
                  </a:lnTo>
                  <a:lnTo>
                    <a:pt x="8" y="914"/>
                  </a:lnTo>
                  <a:lnTo>
                    <a:pt x="11" y="914"/>
                  </a:lnTo>
                  <a:lnTo>
                    <a:pt x="12" y="914"/>
                  </a:lnTo>
                  <a:lnTo>
                    <a:pt x="15" y="914"/>
                  </a:lnTo>
                  <a:lnTo>
                    <a:pt x="16" y="915"/>
                  </a:lnTo>
                  <a:lnTo>
                    <a:pt x="18" y="917"/>
                  </a:lnTo>
                  <a:lnTo>
                    <a:pt x="19" y="918"/>
                  </a:lnTo>
                  <a:lnTo>
                    <a:pt x="20" y="919"/>
                  </a:lnTo>
                  <a:lnTo>
                    <a:pt x="20" y="922"/>
                  </a:lnTo>
                  <a:lnTo>
                    <a:pt x="22" y="925"/>
                  </a:lnTo>
                  <a:close/>
                  <a:moveTo>
                    <a:pt x="22" y="988"/>
                  </a:moveTo>
                  <a:lnTo>
                    <a:pt x="22" y="1009"/>
                  </a:lnTo>
                  <a:lnTo>
                    <a:pt x="20" y="1011"/>
                  </a:lnTo>
                  <a:lnTo>
                    <a:pt x="20" y="1013"/>
                  </a:lnTo>
                  <a:lnTo>
                    <a:pt x="19" y="1015"/>
                  </a:lnTo>
                  <a:lnTo>
                    <a:pt x="18" y="1016"/>
                  </a:lnTo>
                  <a:lnTo>
                    <a:pt x="16" y="1017"/>
                  </a:lnTo>
                  <a:lnTo>
                    <a:pt x="15" y="1019"/>
                  </a:lnTo>
                  <a:lnTo>
                    <a:pt x="12" y="1019"/>
                  </a:lnTo>
                  <a:lnTo>
                    <a:pt x="11" y="1020"/>
                  </a:lnTo>
                  <a:lnTo>
                    <a:pt x="8" y="1019"/>
                  </a:lnTo>
                  <a:lnTo>
                    <a:pt x="6" y="1019"/>
                  </a:lnTo>
                  <a:lnTo>
                    <a:pt x="4" y="1017"/>
                  </a:lnTo>
                  <a:lnTo>
                    <a:pt x="3" y="1016"/>
                  </a:lnTo>
                  <a:lnTo>
                    <a:pt x="2" y="1015"/>
                  </a:lnTo>
                  <a:lnTo>
                    <a:pt x="0" y="1013"/>
                  </a:lnTo>
                  <a:lnTo>
                    <a:pt x="0" y="1011"/>
                  </a:lnTo>
                  <a:lnTo>
                    <a:pt x="0" y="1009"/>
                  </a:lnTo>
                  <a:lnTo>
                    <a:pt x="0" y="988"/>
                  </a:lnTo>
                  <a:lnTo>
                    <a:pt x="0" y="986"/>
                  </a:lnTo>
                  <a:lnTo>
                    <a:pt x="0" y="983"/>
                  </a:lnTo>
                  <a:lnTo>
                    <a:pt x="2" y="982"/>
                  </a:lnTo>
                  <a:lnTo>
                    <a:pt x="3" y="980"/>
                  </a:lnTo>
                  <a:lnTo>
                    <a:pt x="4" y="979"/>
                  </a:lnTo>
                  <a:lnTo>
                    <a:pt x="6" y="978"/>
                  </a:lnTo>
                  <a:lnTo>
                    <a:pt x="8" y="978"/>
                  </a:lnTo>
                  <a:lnTo>
                    <a:pt x="11" y="978"/>
                  </a:lnTo>
                  <a:lnTo>
                    <a:pt x="12" y="978"/>
                  </a:lnTo>
                  <a:lnTo>
                    <a:pt x="15" y="978"/>
                  </a:lnTo>
                  <a:lnTo>
                    <a:pt x="16" y="979"/>
                  </a:lnTo>
                  <a:lnTo>
                    <a:pt x="18" y="980"/>
                  </a:lnTo>
                  <a:lnTo>
                    <a:pt x="19" y="982"/>
                  </a:lnTo>
                  <a:lnTo>
                    <a:pt x="20" y="983"/>
                  </a:lnTo>
                  <a:lnTo>
                    <a:pt x="20" y="986"/>
                  </a:lnTo>
                  <a:lnTo>
                    <a:pt x="22" y="988"/>
                  </a:lnTo>
                  <a:close/>
                  <a:moveTo>
                    <a:pt x="22" y="1052"/>
                  </a:moveTo>
                  <a:lnTo>
                    <a:pt x="22" y="1073"/>
                  </a:lnTo>
                  <a:lnTo>
                    <a:pt x="20" y="1075"/>
                  </a:lnTo>
                  <a:lnTo>
                    <a:pt x="20" y="1077"/>
                  </a:lnTo>
                  <a:lnTo>
                    <a:pt x="19" y="1079"/>
                  </a:lnTo>
                  <a:lnTo>
                    <a:pt x="18" y="1080"/>
                  </a:lnTo>
                  <a:lnTo>
                    <a:pt x="16" y="1081"/>
                  </a:lnTo>
                  <a:lnTo>
                    <a:pt x="15" y="1083"/>
                  </a:lnTo>
                  <a:lnTo>
                    <a:pt x="12" y="1083"/>
                  </a:lnTo>
                  <a:lnTo>
                    <a:pt x="11" y="1084"/>
                  </a:lnTo>
                  <a:lnTo>
                    <a:pt x="8" y="1083"/>
                  </a:lnTo>
                  <a:lnTo>
                    <a:pt x="6" y="1083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2" y="1079"/>
                  </a:lnTo>
                  <a:lnTo>
                    <a:pt x="0" y="1077"/>
                  </a:lnTo>
                  <a:lnTo>
                    <a:pt x="0" y="1075"/>
                  </a:lnTo>
                  <a:lnTo>
                    <a:pt x="0" y="1073"/>
                  </a:lnTo>
                  <a:lnTo>
                    <a:pt x="0" y="1052"/>
                  </a:lnTo>
                  <a:lnTo>
                    <a:pt x="0" y="1049"/>
                  </a:lnTo>
                  <a:lnTo>
                    <a:pt x="0" y="1047"/>
                  </a:lnTo>
                  <a:lnTo>
                    <a:pt x="2" y="1045"/>
                  </a:lnTo>
                  <a:lnTo>
                    <a:pt x="3" y="1044"/>
                  </a:lnTo>
                  <a:lnTo>
                    <a:pt x="4" y="1043"/>
                  </a:lnTo>
                  <a:lnTo>
                    <a:pt x="6" y="1041"/>
                  </a:lnTo>
                  <a:lnTo>
                    <a:pt x="8" y="1041"/>
                  </a:lnTo>
                  <a:lnTo>
                    <a:pt x="11" y="1041"/>
                  </a:lnTo>
                  <a:lnTo>
                    <a:pt x="12" y="1041"/>
                  </a:lnTo>
                  <a:lnTo>
                    <a:pt x="15" y="1041"/>
                  </a:lnTo>
                  <a:lnTo>
                    <a:pt x="16" y="1043"/>
                  </a:lnTo>
                  <a:lnTo>
                    <a:pt x="18" y="1044"/>
                  </a:lnTo>
                  <a:lnTo>
                    <a:pt x="19" y="1045"/>
                  </a:lnTo>
                  <a:lnTo>
                    <a:pt x="20" y="1047"/>
                  </a:lnTo>
                  <a:lnTo>
                    <a:pt x="20" y="1049"/>
                  </a:lnTo>
                  <a:lnTo>
                    <a:pt x="22" y="1052"/>
                  </a:lnTo>
                  <a:close/>
                  <a:moveTo>
                    <a:pt x="22" y="1116"/>
                  </a:moveTo>
                  <a:lnTo>
                    <a:pt x="22" y="1137"/>
                  </a:lnTo>
                  <a:lnTo>
                    <a:pt x="20" y="1138"/>
                  </a:lnTo>
                  <a:lnTo>
                    <a:pt x="20" y="1141"/>
                  </a:lnTo>
                  <a:lnTo>
                    <a:pt x="19" y="1142"/>
                  </a:lnTo>
                  <a:lnTo>
                    <a:pt x="18" y="1144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2" y="1146"/>
                  </a:lnTo>
                  <a:lnTo>
                    <a:pt x="11" y="1148"/>
                  </a:lnTo>
                  <a:lnTo>
                    <a:pt x="8" y="1146"/>
                  </a:lnTo>
                  <a:lnTo>
                    <a:pt x="6" y="1146"/>
                  </a:lnTo>
                  <a:lnTo>
                    <a:pt x="4" y="1145"/>
                  </a:lnTo>
                  <a:lnTo>
                    <a:pt x="3" y="1144"/>
                  </a:lnTo>
                  <a:lnTo>
                    <a:pt x="2" y="1142"/>
                  </a:lnTo>
                  <a:lnTo>
                    <a:pt x="0" y="1141"/>
                  </a:lnTo>
                  <a:lnTo>
                    <a:pt x="0" y="1138"/>
                  </a:lnTo>
                  <a:lnTo>
                    <a:pt x="0" y="1137"/>
                  </a:lnTo>
                  <a:lnTo>
                    <a:pt x="0" y="1116"/>
                  </a:lnTo>
                  <a:lnTo>
                    <a:pt x="0" y="1113"/>
                  </a:lnTo>
                  <a:lnTo>
                    <a:pt x="0" y="1110"/>
                  </a:lnTo>
                  <a:lnTo>
                    <a:pt x="2" y="1109"/>
                  </a:lnTo>
                  <a:lnTo>
                    <a:pt x="3" y="1108"/>
                  </a:lnTo>
                  <a:lnTo>
                    <a:pt x="4" y="1106"/>
                  </a:lnTo>
                  <a:lnTo>
                    <a:pt x="6" y="1105"/>
                  </a:lnTo>
                  <a:lnTo>
                    <a:pt x="8" y="1105"/>
                  </a:lnTo>
                  <a:lnTo>
                    <a:pt x="11" y="1105"/>
                  </a:lnTo>
                  <a:lnTo>
                    <a:pt x="12" y="1105"/>
                  </a:lnTo>
                  <a:lnTo>
                    <a:pt x="15" y="1105"/>
                  </a:lnTo>
                  <a:lnTo>
                    <a:pt x="16" y="1106"/>
                  </a:lnTo>
                  <a:lnTo>
                    <a:pt x="18" y="1108"/>
                  </a:lnTo>
                  <a:lnTo>
                    <a:pt x="19" y="1109"/>
                  </a:lnTo>
                  <a:lnTo>
                    <a:pt x="20" y="1110"/>
                  </a:lnTo>
                  <a:lnTo>
                    <a:pt x="20" y="1113"/>
                  </a:lnTo>
                  <a:lnTo>
                    <a:pt x="22" y="1116"/>
                  </a:lnTo>
                  <a:close/>
                  <a:moveTo>
                    <a:pt x="22" y="1179"/>
                  </a:moveTo>
                  <a:lnTo>
                    <a:pt x="22" y="1201"/>
                  </a:lnTo>
                  <a:lnTo>
                    <a:pt x="20" y="1202"/>
                  </a:lnTo>
                  <a:lnTo>
                    <a:pt x="20" y="1205"/>
                  </a:lnTo>
                  <a:lnTo>
                    <a:pt x="19" y="1206"/>
                  </a:lnTo>
                  <a:lnTo>
                    <a:pt x="18" y="1207"/>
                  </a:lnTo>
                  <a:lnTo>
                    <a:pt x="16" y="1209"/>
                  </a:lnTo>
                  <a:lnTo>
                    <a:pt x="15" y="1210"/>
                  </a:lnTo>
                  <a:lnTo>
                    <a:pt x="12" y="1210"/>
                  </a:lnTo>
                  <a:lnTo>
                    <a:pt x="11" y="1211"/>
                  </a:lnTo>
                  <a:lnTo>
                    <a:pt x="8" y="1210"/>
                  </a:lnTo>
                  <a:lnTo>
                    <a:pt x="6" y="1210"/>
                  </a:lnTo>
                  <a:lnTo>
                    <a:pt x="4" y="1209"/>
                  </a:lnTo>
                  <a:lnTo>
                    <a:pt x="3" y="1207"/>
                  </a:lnTo>
                  <a:lnTo>
                    <a:pt x="2" y="1206"/>
                  </a:lnTo>
                  <a:lnTo>
                    <a:pt x="0" y="1205"/>
                  </a:lnTo>
                  <a:lnTo>
                    <a:pt x="0" y="1202"/>
                  </a:lnTo>
                  <a:lnTo>
                    <a:pt x="0" y="1201"/>
                  </a:lnTo>
                  <a:lnTo>
                    <a:pt x="0" y="1179"/>
                  </a:lnTo>
                  <a:lnTo>
                    <a:pt x="0" y="1177"/>
                  </a:lnTo>
                  <a:lnTo>
                    <a:pt x="0" y="1174"/>
                  </a:lnTo>
                  <a:lnTo>
                    <a:pt x="2" y="1173"/>
                  </a:lnTo>
                  <a:lnTo>
                    <a:pt x="3" y="1171"/>
                  </a:lnTo>
                  <a:lnTo>
                    <a:pt x="4" y="1170"/>
                  </a:lnTo>
                  <a:lnTo>
                    <a:pt x="6" y="1169"/>
                  </a:lnTo>
                  <a:lnTo>
                    <a:pt x="8" y="1169"/>
                  </a:lnTo>
                  <a:lnTo>
                    <a:pt x="11" y="1169"/>
                  </a:lnTo>
                  <a:lnTo>
                    <a:pt x="12" y="1169"/>
                  </a:lnTo>
                  <a:lnTo>
                    <a:pt x="15" y="1169"/>
                  </a:lnTo>
                  <a:lnTo>
                    <a:pt x="16" y="1170"/>
                  </a:lnTo>
                  <a:lnTo>
                    <a:pt x="18" y="1171"/>
                  </a:lnTo>
                  <a:lnTo>
                    <a:pt x="19" y="1173"/>
                  </a:lnTo>
                  <a:lnTo>
                    <a:pt x="20" y="1174"/>
                  </a:lnTo>
                  <a:lnTo>
                    <a:pt x="20" y="1177"/>
                  </a:lnTo>
                  <a:lnTo>
                    <a:pt x="22" y="1179"/>
                  </a:lnTo>
                  <a:close/>
                  <a:moveTo>
                    <a:pt x="22" y="1243"/>
                  </a:moveTo>
                  <a:lnTo>
                    <a:pt x="22" y="1264"/>
                  </a:lnTo>
                  <a:lnTo>
                    <a:pt x="20" y="1266"/>
                  </a:lnTo>
                  <a:lnTo>
                    <a:pt x="20" y="1268"/>
                  </a:lnTo>
                  <a:lnTo>
                    <a:pt x="19" y="1270"/>
                  </a:lnTo>
                  <a:lnTo>
                    <a:pt x="18" y="1271"/>
                  </a:lnTo>
                  <a:lnTo>
                    <a:pt x="16" y="1272"/>
                  </a:lnTo>
                  <a:lnTo>
                    <a:pt x="15" y="1274"/>
                  </a:lnTo>
                  <a:lnTo>
                    <a:pt x="12" y="1274"/>
                  </a:lnTo>
                  <a:lnTo>
                    <a:pt x="11" y="1275"/>
                  </a:lnTo>
                  <a:lnTo>
                    <a:pt x="8" y="1274"/>
                  </a:lnTo>
                  <a:lnTo>
                    <a:pt x="6" y="1274"/>
                  </a:lnTo>
                  <a:lnTo>
                    <a:pt x="4" y="1272"/>
                  </a:lnTo>
                  <a:lnTo>
                    <a:pt x="3" y="1271"/>
                  </a:lnTo>
                  <a:lnTo>
                    <a:pt x="2" y="1270"/>
                  </a:lnTo>
                  <a:lnTo>
                    <a:pt x="0" y="1268"/>
                  </a:lnTo>
                  <a:lnTo>
                    <a:pt x="0" y="1266"/>
                  </a:lnTo>
                  <a:lnTo>
                    <a:pt x="0" y="1264"/>
                  </a:lnTo>
                  <a:lnTo>
                    <a:pt x="0" y="1243"/>
                  </a:lnTo>
                  <a:lnTo>
                    <a:pt x="0" y="1241"/>
                  </a:lnTo>
                  <a:lnTo>
                    <a:pt x="0" y="1238"/>
                  </a:lnTo>
                  <a:lnTo>
                    <a:pt x="2" y="1237"/>
                  </a:lnTo>
                  <a:lnTo>
                    <a:pt x="3" y="1235"/>
                  </a:lnTo>
                  <a:lnTo>
                    <a:pt x="4" y="1234"/>
                  </a:lnTo>
                  <a:lnTo>
                    <a:pt x="6" y="1233"/>
                  </a:lnTo>
                  <a:lnTo>
                    <a:pt x="8" y="1233"/>
                  </a:lnTo>
                  <a:lnTo>
                    <a:pt x="11" y="1233"/>
                  </a:lnTo>
                  <a:lnTo>
                    <a:pt x="12" y="1233"/>
                  </a:lnTo>
                  <a:lnTo>
                    <a:pt x="15" y="1233"/>
                  </a:lnTo>
                  <a:lnTo>
                    <a:pt x="16" y="1234"/>
                  </a:lnTo>
                  <a:lnTo>
                    <a:pt x="18" y="1235"/>
                  </a:lnTo>
                  <a:lnTo>
                    <a:pt x="19" y="1237"/>
                  </a:lnTo>
                  <a:lnTo>
                    <a:pt x="20" y="1238"/>
                  </a:lnTo>
                  <a:lnTo>
                    <a:pt x="20" y="1241"/>
                  </a:lnTo>
                  <a:lnTo>
                    <a:pt x="22" y="1243"/>
                  </a:lnTo>
                  <a:close/>
                  <a:moveTo>
                    <a:pt x="22" y="1307"/>
                  </a:moveTo>
                  <a:lnTo>
                    <a:pt x="22" y="1328"/>
                  </a:lnTo>
                  <a:lnTo>
                    <a:pt x="20" y="1329"/>
                  </a:lnTo>
                  <a:lnTo>
                    <a:pt x="20" y="1332"/>
                  </a:lnTo>
                  <a:lnTo>
                    <a:pt x="19" y="1333"/>
                  </a:lnTo>
                  <a:lnTo>
                    <a:pt x="18" y="1335"/>
                  </a:lnTo>
                  <a:lnTo>
                    <a:pt x="16" y="1336"/>
                  </a:lnTo>
                  <a:lnTo>
                    <a:pt x="15" y="1337"/>
                  </a:lnTo>
                  <a:lnTo>
                    <a:pt x="12" y="1337"/>
                  </a:lnTo>
                  <a:lnTo>
                    <a:pt x="11" y="1339"/>
                  </a:lnTo>
                  <a:lnTo>
                    <a:pt x="8" y="1337"/>
                  </a:lnTo>
                  <a:lnTo>
                    <a:pt x="6" y="1337"/>
                  </a:lnTo>
                  <a:lnTo>
                    <a:pt x="4" y="1336"/>
                  </a:lnTo>
                  <a:lnTo>
                    <a:pt x="3" y="1335"/>
                  </a:lnTo>
                  <a:lnTo>
                    <a:pt x="2" y="1333"/>
                  </a:lnTo>
                  <a:lnTo>
                    <a:pt x="0" y="1332"/>
                  </a:lnTo>
                  <a:lnTo>
                    <a:pt x="0" y="1329"/>
                  </a:lnTo>
                  <a:lnTo>
                    <a:pt x="0" y="1328"/>
                  </a:lnTo>
                  <a:lnTo>
                    <a:pt x="0" y="1307"/>
                  </a:lnTo>
                  <a:lnTo>
                    <a:pt x="0" y="1304"/>
                  </a:lnTo>
                  <a:lnTo>
                    <a:pt x="0" y="1302"/>
                  </a:lnTo>
                  <a:lnTo>
                    <a:pt x="2" y="1300"/>
                  </a:lnTo>
                  <a:lnTo>
                    <a:pt x="3" y="1299"/>
                  </a:lnTo>
                  <a:lnTo>
                    <a:pt x="4" y="1298"/>
                  </a:lnTo>
                  <a:lnTo>
                    <a:pt x="6" y="1296"/>
                  </a:lnTo>
                  <a:lnTo>
                    <a:pt x="8" y="1296"/>
                  </a:lnTo>
                  <a:lnTo>
                    <a:pt x="11" y="1296"/>
                  </a:lnTo>
                  <a:lnTo>
                    <a:pt x="12" y="1296"/>
                  </a:lnTo>
                  <a:lnTo>
                    <a:pt x="15" y="1296"/>
                  </a:lnTo>
                  <a:lnTo>
                    <a:pt x="16" y="1298"/>
                  </a:lnTo>
                  <a:lnTo>
                    <a:pt x="18" y="1299"/>
                  </a:lnTo>
                  <a:lnTo>
                    <a:pt x="19" y="1300"/>
                  </a:lnTo>
                  <a:lnTo>
                    <a:pt x="20" y="1302"/>
                  </a:lnTo>
                  <a:lnTo>
                    <a:pt x="20" y="1304"/>
                  </a:lnTo>
                  <a:lnTo>
                    <a:pt x="22" y="1307"/>
                  </a:lnTo>
                  <a:close/>
                  <a:moveTo>
                    <a:pt x="22" y="1371"/>
                  </a:moveTo>
                  <a:lnTo>
                    <a:pt x="22" y="1392"/>
                  </a:lnTo>
                  <a:lnTo>
                    <a:pt x="20" y="1393"/>
                  </a:lnTo>
                  <a:lnTo>
                    <a:pt x="20" y="1396"/>
                  </a:lnTo>
                  <a:lnTo>
                    <a:pt x="19" y="1397"/>
                  </a:lnTo>
                  <a:lnTo>
                    <a:pt x="18" y="1399"/>
                  </a:lnTo>
                  <a:lnTo>
                    <a:pt x="16" y="1400"/>
                  </a:lnTo>
                  <a:lnTo>
                    <a:pt x="15" y="1401"/>
                  </a:lnTo>
                  <a:lnTo>
                    <a:pt x="12" y="1401"/>
                  </a:lnTo>
                  <a:lnTo>
                    <a:pt x="11" y="1403"/>
                  </a:lnTo>
                  <a:lnTo>
                    <a:pt x="8" y="1401"/>
                  </a:lnTo>
                  <a:lnTo>
                    <a:pt x="6" y="1401"/>
                  </a:lnTo>
                  <a:lnTo>
                    <a:pt x="4" y="1400"/>
                  </a:lnTo>
                  <a:lnTo>
                    <a:pt x="3" y="1399"/>
                  </a:lnTo>
                  <a:lnTo>
                    <a:pt x="2" y="1397"/>
                  </a:lnTo>
                  <a:lnTo>
                    <a:pt x="0" y="1396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0" y="1371"/>
                  </a:lnTo>
                  <a:lnTo>
                    <a:pt x="0" y="1368"/>
                  </a:lnTo>
                  <a:lnTo>
                    <a:pt x="0" y="1365"/>
                  </a:lnTo>
                  <a:lnTo>
                    <a:pt x="2" y="1364"/>
                  </a:lnTo>
                  <a:lnTo>
                    <a:pt x="3" y="1363"/>
                  </a:lnTo>
                  <a:lnTo>
                    <a:pt x="4" y="1361"/>
                  </a:lnTo>
                  <a:lnTo>
                    <a:pt x="6" y="1360"/>
                  </a:lnTo>
                  <a:lnTo>
                    <a:pt x="8" y="1360"/>
                  </a:lnTo>
                  <a:lnTo>
                    <a:pt x="11" y="1360"/>
                  </a:lnTo>
                  <a:lnTo>
                    <a:pt x="12" y="1360"/>
                  </a:lnTo>
                  <a:lnTo>
                    <a:pt x="15" y="1360"/>
                  </a:lnTo>
                  <a:lnTo>
                    <a:pt x="16" y="1361"/>
                  </a:lnTo>
                  <a:lnTo>
                    <a:pt x="18" y="1363"/>
                  </a:lnTo>
                  <a:lnTo>
                    <a:pt x="19" y="1364"/>
                  </a:lnTo>
                  <a:lnTo>
                    <a:pt x="20" y="1365"/>
                  </a:lnTo>
                  <a:lnTo>
                    <a:pt x="20" y="1368"/>
                  </a:lnTo>
                  <a:lnTo>
                    <a:pt x="22" y="1371"/>
                  </a:lnTo>
                  <a:close/>
                  <a:moveTo>
                    <a:pt x="22" y="1434"/>
                  </a:moveTo>
                  <a:lnTo>
                    <a:pt x="22" y="1456"/>
                  </a:lnTo>
                  <a:lnTo>
                    <a:pt x="20" y="1457"/>
                  </a:lnTo>
                  <a:lnTo>
                    <a:pt x="20" y="1460"/>
                  </a:lnTo>
                  <a:lnTo>
                    <a:pt x="19" y="1461"/>
                  </a:lnTo>
                  <a:lnTo>
                    <a:pt x="18" y="1462"/>
                  </a:lnTo>
                  <a:lnTo>
                    <a:pt x="16" y="1464"/>
                  </a:lnTo>
                  <a:lnTo>
                    <a:pt x="15" y="1465"/>
                  </a:lnTo>
                  <a:lnTo>
                    <a:pt x="12" y="1465"/>
                  </a:lnTo>
                  <a:lnTo>
                    <a:pt x="11" y="1466"/>
                  </a:lnTo>
                  <a:lnTo>
                    <a:pt x="8" y="1465"/>
                  </a:lnTo>
                  <a:lnTo>
                    <a:pt x="6" y="1465"/>
                  </a:lnTo>
                  <a:lnTo>
                    <a:pt x="4" y="1464"/>
                  </a:lnTo>
                  <a:lnTo>
                    <a:pt x="3" y="1462"/>
                  </a:lnTo>
                  <a:lnTo>
                    <a:pt x="2" y="1461"/>
                  </a:lnTo>
                  <a:lnTo>
                    <a:pt x="0" y="1460"/>
                  </a:lnTo>
                  <a:lnTo>
                    <a:pt x="0" y="1457"/>
                  </a:lnTo>
                  <a:lnTo>
                    <a:pt x="0" y="1456"/>
                  </a:lnTo>
                  <a:lnTo>
                    <a:pt x="0" y="1434"/>
                  </a:lnTo>
                  <a:lnTo>
                    <a:pt x="0" y="1432"/>
                  </a:lnTo>
                  <a:lnTo>
                    <a:pt x="0" y="1429"/>
                  </a:lnTo>
                  <a:lnTo>
                    <a:pt x="2" y="1428"/>
                  </a:lnTo>
                  <a:lnTo>
                    <a:pt x="3" y="1426"/>
                  </a:lnTo>
                  <a:lnTo>
                    <a:pt x="4" y="1425"/>
                  </a:lnTo>
                  <a:lnTo>
                    <a:pt x="6" y="1424"/>
                  </a:lnTo>
                  <a:lnTo>
                    <a:pt x="8" y="1424"/>
                  </a:lnTo>
                  <a:lnTo>
                    <a:pt x="11" y="1424"/>
                  </a:lnTo>
                  <a:lnTo>
                    <a:pt x="12" y="1424"/>
                  </a:lnTo>
                  <a:lnTo>
                    <a:pt x="15" y="1424"/>
                  </a:lnTo>
                  <a:lnTo>
                    <a:pt x="16" y="1425"/>
                  </a:lnTo>
                  <a:lnTo>
                    <a:pt x="18" y="1426"/>
                  </a:lnTo>
                  <a:lnTo>
                    <a:pt x="19" y="1428"/>
                  </a:lnTo>
                  <a:lnTo>
                    <a:pt x="20" y="1429"/>
                  </a:lnTo>
                  <a:lnTo>
                    <a:pt x="20" y="1432"/>
                  </a:lnTo>
                  <a:lnTo>
                    <a:pt x="22" y="1434"/>
                  </a:lnTo>
                  <a:close/>
                  <a:moveTo>
                    <a:pt x="22" y="1498"/>
                  </a:moveTo>
                  <a:lnTo>
                    <a:pt x="22" y="1519"/>
                  </a:lnTo>
                  <a:lnTo>
                    <a:pt x="20" y="1521"/>
                  </a:lnTo>
                  <a:lnTo>
                    <a:pt x="20" y="1523"/>
                  </a:lnTo>
                  <a:lnTo>
                    <a:pt x="19" y="1525"/>
                  </a:lnTo>
                  <a:lnTo>
                    <a:pt x="18" y="1526"/>
                  </a:lnTo>
                  <a:lnTo>
                    <a:pt x="16" y="1527"/>
                  </a:lnTo>
                  <a:lnTo>
                    <a:pt x="15" y="1529"/>
                  </a:lnTo>
                  <a:lnTo>
                    <a:pt x="12" y="1529"/>
                  </a:lnTo>
                  <a:lnTo>
                    <a:pt x="11" y="1530"/>
                  </a:lnTo>
                  <a:lnTo>
                    <a:pt x="8" y="1529"/>
                  </a:lnTo>
                  <a:lnTo>
                    <a:pt x="6" y="1529"/>
                  </a:lnTo>
                  <a:lnTo>
                    <a:pt x="4" y="1527"/>
                  </a:lnTo>
                  <a:lnTo>
                    <a:pt x="3" y="1526"/>
                  </a:lnTo>
                  <a:lnTo>
                    <a:pt x="2" y="1525"/>
                  </a:lnTo>
                  <a:lnTo>
                    <a:pt x="0" y="1523"/>
                  </a:lnTo>
                  <a:lnTo>
                    <a:pt x="0" y="1521"/>
                  </a:lnTo>
                  <a:lnTo>
                    <a:pt x="0" y="1519"/>
                  </a:lnTo>
                  <a:lnTo>
                    <a:pt x="0" y="1498"/>
                  </a:lnTo>
                  <a:lnTo>
                    <a:pt x="0" y="1495"/>
                  </a:lnTo>
                  <a:lnTo>
                    <a:pt x="0" y="1493"/>
                  </a:lnTo>
                  <a:lnTo>
                    <a:pt x="2" y="1491"/>
                  </a:lnTo>
                  <a:lnTo>
                    <a:pt x="3" y="1490"/>
                  </a:lnTo>
                  <a:lnTo>
                    <a:pt x="4" y="1489"/>
                  </a:lnTo>
                  <a:lnTo>
                    <a:pt x="6" y="1488"/>
                  </a:lnTo>
                  <a:lnTo>
                    <a:pt x="8" y="1488"/>
                  </a:lnTo>
                  <a:lnTo>
                    <a:pt x="11" y="1488"/>
                  </a:lnTo>
                  <a:lnTo>
                    <a:pt x="12" y="1488"/>
                  </a:lnTo>
                  <a:lnTo>
                    <a:pt x="15" y="1488"/>
                  </a:lnTo>
                  <a:lnTo>
                    <a:pt x="16" y="1489"/>
                  </a:lnTo>
                  <a:lnTo>
                    <a:pt x="18" y="1490"/>
                  </a:lnTo>
                  <a:lnTo>
                    <a:pt x="19" y="1491"/>
                  </a:lnTo>
                  <a:lnTo>
                    <a:pt x="20" y="1493"/>
                  </a:lnTo>
                  <a:lnTo>
                    <a:pt x="20" y="1495"/>
                  </a:lnTo>
                  <a:lnTo>
                    <a:pt x="22" y="1498"/>
                  </a:lnTo>
                  <a:close/>
                  <a:moveTo>
                    <a:pt x="22" y="1562"/>
                  </a:moveTo>
                  <a:lnTo>
                    <a:pt x="22" y="1583"/>
                  </a:lnTo>
                  <a:lnTo>
                    <a:pt x="20" y="1584"/>
                  </a:lnTo>
                  <a:lnTo>
                    <a:pt x="20" y="1587"/>
                  </a:lnTo>
                  <a:lnTo>
                    <a:pt x="19" y="1588"/>
                  </a:lnTo>
                  <a:lnTo>
                    <a:pt x="18" y="1590"/>
                  </a:lnTo>
                  <a:lnTo>
                    <a:pt x="16" y="1591"/>
                  </a:lnTo>
                  <a:lnTo>
                    <a:pt x="15" y="1592"/>
                  </a:lnTo>
                  <a:lnTo>
                    <a:pt x="12" y="1592"/>
                  </a:lnTo>
                  <a:lnTo>
                    <a:pt x="11" y="1594"/>
                  </a:lnTo>
                  <a:lnTo>
                    <a:pt x="8" y="1592"/>
                  </a:lnTo>
                  <a:lnTo>
                    <a:pt x="6" y="1592"/>
                  </a:lnTo>
                  <a:lnTo>
                    <a:pt x="4" y="1591"/>
                  </a:lnTo>
                  <a:lnTo>
                    <a:pt x="3" y="1590"/>
                  </a:lnTo>
                  <a:lnTo>
                    <a:pt x="2" y="1588"/>
                  </a:lnTo>
                  <a:lnTo>
                    <a:pt x="0" y="1587"/>
                  </a:lnTo>
                  <a:lnTo>
                    <a:pt x="0" y="1584"/>
                  </a:lnTo>
                  <a:lnTo>
                    <a:pt x="0" y="1583"/>
                  </a:lnTo>
                  <a:lnTo>
                    <a:pt x="0" y="1562"/>
                  </a:lnTo>
                  <a:lnTo>
                    <a:pt x="0" y="1559"/>
                  </a:lnTo>
                  <a:lnTo>
                    <a:pt x="0" y="1557"/>
                  </a:lnTo>
                  <a:lnTo>
                    <a:pt x="2" y="1555"/>
                  </a:lnTo>
                  <a:lnTo>
                    <a:pt x="3" y="1554"/>
                  </a:lnTo>
                  <a:lnTo>
                    <a:pt x="4" y="1553"/>
                  </a:lnTo>
                  <a:lnTo>
                    <a:pt x="6" y="1551"/>
                  </a:lnTo>
                  <a:lnTo>
                    <a:pt x="8" y="1551"/>
                  </a:lnTo>
                  <a:lnTo>
                    <a:pt x="11" y="1551"/>
                  </a:lnTo>
                  <a:lnTo>
                    <a:pt x="12" y="1551"/>
                  </a:lnTo>
                  <a:lnTo>
                    <a:pt x="15" y="1551"/>
                  </a:lnTo>
                  <a:lnTo>
                    <a:pt x="16" y="1553"/>
                  </a:lnTo>
                  <a:lnTo>
                    <a:pt x="18" y="1554"/>
                  </a:lnTo>
                  <a:lnTo>
                    <a:pt x="19" y="1555"/>
                  </a:lnTo>
                  <a:lnTo>
                    <a:pt x="20" y="1557"/>
                  </a:lnTo>
                  <a:lnTo>
                    <a:pt x="20" y="1559"/>
                  </a:lnTo>
                  <a:lnTo>
                    <a:pt x="22" y="1562"/>
                  </a:lnTo>
                  <a:close/>
                  <a:moveTo>
                    <a:pt x="32" y="1594"/>
                  </a:moveTo>
                  <a:lnTo>
                    <a:pt x="54" y="1594"/>
                  </a:lnTo>
                  <a:lnTo>
                    <a:pt x="55" y="1594"/>
                  </a:lnTo>
                  <a:lnTo>
                    <a:pt x="57" y="1594"/>
                  </a:lnTo>
                  <a:lnTo>
                    <a:pt x="59" y="1595"/>
                  </a:lnTo>
                  <a:lnTo>
                    <a:pt x="60" y="1596"/>
                  </a:lnTo>
                  <a:lnTo>
                    <a:pt x="61" y="1598"/>
                  </a:lnTo>
                  <a:lnTo>
                    <a:pt x="63" y="1599"/>
                  </a:lnTo>
                  <a:lnTo>
                    <a:pt x="63" y="1602"/>
                  </a:lnTo>
                  <a:lnTo>
                    <a:pt x="64" y="1604"/>
                  </a:lnTo>
                  <a:lnTo>
                    <a:pt x="63" y="1606"/>
                  </a:lnTo>
                  <a:lnTo>
                    <a:pt x="63" y="1608"/>
                  </a:lnTo>
                  <a:lnTo>
                    <a:pt x="61" y="1610"/>
                  </a:lnTo>
                  <a:lnTo>
                    <a:pt x="60" y="1611"/>
                  </a:lnTo>
                  <a:lnTo>
                    <a:pt x="59" y="1612"/>
                  </a:lnTo>
                  <a:lnTo>
                    <a:pt x="57" y="1614"/>
                  </a:lnTo>
                  <a:lnTo>
                    <a:pt x="55" y="1614"/>
                  </a:lnTo>
                  <a:lnTo>
                    <a:pt x="54" y="1615"/>
                  </a:lnTo>
                  <a:lnTo>
                    <a:pt x="32" y="1615"/>
                  </a:lnTo>
                  <a:lnTo>
                    <a:pt x="30" y="1614"/>
                  </a:lnTo>
                  <a:lnTo>
                    <a:pt x="27" y="1614"/>
                  </a:lnTo>
                  <a:lnTo>
                    <a:pt x="26" y="1612"/>
                  </a:lnTo>
                  <a:lnTo>
                    <a:pt x="24" y="1611"/>
                  </a:lnTo>
                  <a:lnTo>
                    <a:pt x="23" y="1610"/>
                  </a:lnTo>
                  <a:lnTo>
                    <a:pt x="22" y="1608"/>
                  </a:lnTo>
                  <a:lnTo>
                    <a:pt x="22" y="1606"/>
                  </a:lnTo>
                  <a:lnTo>
                    <a:pt x="22" y="1604"/>
                  </a:lnTo>
                  <a:lnTo>
                    <a:pt x="22" y="1602"/>
                  </a:lnTo>
                  <a:lnTo>
                    <a:pt x="22" y="1599"/>
                  </a:lnTo>
                  <a:lnTo>
                    <a:pt x="23" y="1598"/>
                  </a:lnTo>
                  <a:lnTo>
                    <a:pt x="24" y="1596"/>
                  </a:lnTo>
                  <a:lnTo>
                    <a:pt x="26" y="1595"/>
                  </a:lnTo>
                  <a:lnTo>
                    <a:pt x="27" y="1594"/>
                  </a:lnTo>
                  <a:lnTo>
                    <a:pt x="30" y="1594"/>
                  </a:lnTo>
                  <a:lnTo>
                    <a:pt x="32" y="1594"/>
                  </a:lnTo>
                  <a:close/>
                  <a:moveTo>
                    <a:pt x="96" y="1594"/>
                  </a:moveTo>
                  <a:lnTo>
                    <a:pt x="117" y="1594"/>
                  </a:lnTo>
                  <a:lnTo>
                    <a:pt x="119" y="1594"/>
                  </a:lnTo>
                  <a:lnTo>
                    <a:pt x="121" y="1594"/>
                  </a:lnTo>
                  <a:lnTo>
                    <a:pt x="123" y="1595"/>
                  </a:lnTo>
                  <a:lnTo>
                    <a:pt x="124" y="1596"/>
                  </a:lnTo>
                  <a:lnTo>
                    <a:pt x="125" y="1598"/>
                  </a:lnTo>
                  <a:lnTo>
                    <a:pt x="127" y="1599"/>
                  </a:lnTo>
                  <a:lnTo>
                    <a:pt x="127" y="1602"/>
                  </a:lnTo>
                  <a:lnTo>
                    <a:pt x="128" y="1604"/>
                  </a:lnTo>
                  <a:lnTo>
                    <a:pt x="127" y="1606"/>
                  </a:lnTo>
                  <a:lnTo>
                    <a:pt x="127" y="1608"/>
                  </a:lnTo>
                  <a:lnTo>
                    <a:pt x="125" y="1610"/>
                  </a:lnTo>
                  <a:lnTo>
                    <a:pt x="124" y="1611"/>
                  </a:lnTo>
                  <a:lnTo>
                    <a:pt x="123" y="1612"/>
                  </a:lnTo>
                  <a:lnTo>
                    <a:pt x="121" y="1614"/>
                  </a:lnTo>
                  <a:lnTo>
                    <a:pt x="119" y="1614"/>
                  </a:lnTo>
                  <a:lnTo>
                    <a:pt x="117" y="1615"/>
                  </a:lnTo>
                  <a:lnTo>
                    <a:pt x="96" y="1615"/>
                  </a:lnTo>
                  <a:lnTo>
                    <a:pt x="93" y="1614"/>
                  </a:lnTo>
                  <a:lnTo>
                    <a:pt x="91" y="1614"/>
                  </a:lnTo>
                  <a:lnTo>
                    <a:pt x="89" y="1612"/>
                  </a:lnTo>
                  <a:lnTo>
                    <a:pt x="88" y="1611"/>
                  </a:lnTo>
                  <a:lnTo>
                    <a:pt x="87" y="1610"/>
                  </a:lnTo>
                  <a:lnTo>
                    <a:pt x="85" y="1608"/>
                  </a:lnTo>
                  <a:lnTo>
                    <a:pt x="85" y="1606"/>
                  </a:lnTo>
                  <a:lnTo>
                    <a:pt x="85" y="1604"/>
                  </a:lnTo>
                  <a:lnTo>
                    <a:pt x="85" y="1602"/>
                  </a:lnTo>
                  <a:lnTo>
                    <a:pt x="85" y="1599"/>
                  </a:lnTo>
                  <a:lnTo>
                    <a:pt x="87" y="1598"/>
                  </a:lnTo>
                  <a:lnTo>
                    <a:pt x="88" y="1596"/>
                  </a:lnTo>
                  <a:lnTo>
                    <a:pt x="89" y="1595"/>
                  </a:lnTo>
                  <a:lnTo>
                    <a:pt x="91" y="1594"/>
                  </a:lnTo>
                  <a:lnTo>
                    <a:pt x="93" y="1594"/>
                  </a:lnTo>
                  <a:lnTo>
                    <a:pt x="96" y="1594"/>
                  </a:lnTo>
                  <a:close/>
                  <a:moveTo>
                    <a:pt x="160" y="1594"/>
                  </a:moveTo>
                  <a:lnTo>
                    <a:pt x="181" y="1594"/>
                  </a:lnTo>
                  <a:lnTo>
                    <a:pt x="182" y="1594"/>
                  </a:lnTo>
                  <a:lnTo>
                    <a:pt x="185" y="1594"/>
                  </a:lnTo>
                  <a:lnTo>
                    <a:pt x="186" y="1595"/>
                  </a:lnTo>
                  <a:lnTo>
                    <a:pt x="188" y="1596"/>
                  </a:lnTo>
                  <a:lnTo>
                    <a:pt x="189" y="1598"/>
                  </a:lnTo>
                  <a:lnTo>
                    <a:pt x="190" y="1599"/>
                  </a:lnTo>
                  <a:lnTo>
                    <a:pt x="190" y="1602"/>
                  </a:lnTo>
                  <a:lnTo>
                    <a:pt x="192" y="1604"/>
                  </a:lnTo>
                  <a:lnTo>
                    <a:pt x="190" y="1606"/>
                  </a:lnTo>
                  <a:lnTo>
                    <a:pt x="190" y="1608"/>
                  </a:lnTo>
                  <a:lnTo>
                    <a:pt x="189" y="1610"/>
                  </a:lnTo>
                  <a:lnTo>
                    <a:pt x="188" y="1611"/>
                  </a:lnTo>
                  <a:lnTo>
                    <a:pt x="186" y="1612"/>
                  </a:lnTo>
                  <a:lnTo>
                    <a:pt x="185" y="1614"/>
                  </a:lnTo>
                  <a:lnTo>
                    <a:pt x="182" y="1614"/>
                  </a:lnTo>
                  <a:lnTo>
                    <a:pt x="181" y="1615"/>
                  </a:lnTo>
                  <a:lnTo>
                    <a:pt x="160" y="1615"/>
                  </a:lnTo>
                  <a:lnTo>
                    <a:pt x="157" y="1614"/>
                  </a:lnTo>
                  <a:lnTo>
                    <a:pt x="154" y="1614"/>
                  </a:lnTo>
                  <a:lnTo>
                    <a:pt x="153" y="1612"/>
                  </a:lnTo>
                  <a:lnTo>
                    <a:pt x="152" y="1611"/>
                  </a:lnTo>
                  <a:lnTo>
                    <a:pt x="150" y="1610"/>
                  </a:lnTo>
                  <a:lnTo>
                    <a:pt x="149" y="1608"/>
                  </a:lnTo>
                  <a:lnTo>
                    <a:pt x="149" y="1606"/>
                  </a:lnTo>
                  <a:lnTo>
                    <a:pt x="149" y="1604"/>
                  </a:lnTo>
                  <a:lnTo>
                    <a:pt x="149" y="1602"/>
                  </a:lnTo>
                  <a:lnTo>
                    <a:pt x="149" y="1599"/>
                  </a:lnTo>
                  <a:lnTo>
                    <a:pt x="150" y="1598"/>
                  </a:lnTo>
                  <a:lnTo>
                    <a:pt x="152" y="1596"/>
                  </a:lnTo>
                  <a:lnTo>
                    <a:pt x="153" y="1595"/>
                  </a:lnTo>
                  <a:lnTo>
                    <a:pt x="154" y="1594"/>
                  </a:lnTo>
                  <a:lnTo>
                    <a:pt x="157" y="1594"/>
                  </a:lnTo>
                  <a:lnTo>
                    <a:pt x="160" y="1594"/>
                  </a:lnTo>
                  <a:close/>
                  <a:moveTo>
                    <a:pt x="223" y="1594"/>
                  </a:moveTo>
                  <a:lnTo>
                    <a:pt x="245" y="1594"/>
                  </a:lnTo>
                  <a:lnTo>
                    <a:pt x="246" y="1594"/>
                  </a:lnTo>
                  <a:lnTo>
                    <a:pt x="249" y="1594"/>
                  </a:lnTo>
                  <a:lnTo>
                    <a:pt x="250" y="1595"/>
                  </a:lnTo>
                  <a:lnTo>
                    <a:pt x="251" y="1596"/>
                  </a:lnTo>
                  <a:lnTo>
                    <a:pt x="253" y="1598"/>
                  </a:lnTo>
                  <a:lnTo>
                    <a:pt x="254" y="1599"/>
                  </a:lnTo>
                  <a:lnTo>
                    <a:pt x="254" y="1602"/>
                  </a:lnTo>
                  <a:lnTo>
                    <a:pt x="255" y="1604"/>
                  </a:lnTo>
                  <a:lnTo>
                    <a:pt x="254" y="1606"/>
                  </a:lnTo>
                  <a:lnTo>
                    <a:pt x="254" y="1608"/>
                  </a:lnTo>
                  <a:lnTo>
                    <a:pt x="253" y="1610"/>
                  </a:lnTo>
                  <a:lnTo>
                    <a:pt x="251" y="1611"/>
                  </a:lnTo>
                  <a:lnTo>
                    <a:pt x="250" y="1612"/>
                  </a:lnTo>
                  <a:lnTo>
                    <a:pt x="249" y="1614"/>
                  </a:lnTo>
                  <a:lnTo>
                    <a:pt x="246" y="1614"/>
                  </a:lnTo>
                  <a:lnTo>
                    <a:pt x="245" y="1615"/>
                  </a:lnTo>
                  <a:lnTo>
                    <a:pt x="223" y="1615"/>
                  </a:lnTo>
                  <a:lnTo>
                    <a:pt x="221" y="1614"/>
                  </a:lnTo>
                  <a:lnTo>
                    <a:pt x="218" y="1614"/>
                  </a:lnTo>
                  <a:lnTo>
                    <a:pt x="217" y="1612"/>
                  </a:lnTo>
                  <a:lnTo>
                    <a:pt x="215" y="1611"/>
                  </a:lnTo>
                  <a:lnTo>
                    <a:pt x="214" y="1610"/>
                  </a:lnTo>
                  <a:lnTo>
                    <a:pt x="213" y="1608"/>
                  </a:lnTo>
                  <a:lnTo>
                    <a:pt x="213" y="1606"/>
                  </a:lnTo>
                  <a:lnTo>
                    <a:pt x="213" y="1604"/>
                  </a:lnTo>
                  <a:lnTo>
                    <a:pt x="213" y="1602"/>
                  </a:lnTo>
                  <a:lnTo>
                    <a:pt x="213" y="1599"/>
                  </a:lnTo>
                  <a:lnTo>
                    <a:pt x="214" y="1598"/>
                  </a:lnTo>
                  <a:lnTo>
                    <a:pt x="215" y="1596"/>
                  </a:lnTo>
                  <a:lnTo>
                    <a:pt x="217" y="1595"/>
                  </a:lnTo>
                  <a:lnTo>
                    <a:pt x="218" y="1594"/>
                  </a:lnTo>
                  <a:lnTo>
                    <a:pt x="221" y="1594"/>
                  </a:lnTo>
                  <a:lnTo>
                    <a:pt x="223" y="1594"/>
                  </a:lnTo>
                  <a:close/>
                  <a:moveTo>
                    <a:pt x="287" y="1594"/>
                  </a:moveTo>
                  <a:lnTo>
                    <a:pt x="308" y="1594"/>
                  </a:lnTo>
                  <a:lnTo>
                    <a:pt x="310" y="1594"/>
                  </a:lnTo>
                  <a:lnTo>
                    <a:pt x="312" y="1594"/>
                  </a:lnTo>
                  <a:lnTo>
                    <a:pt x="314" y="1595"/>
                  </a:lnTo>
                  <a:lnTo>
                    <a:pt x="315" y="1596"/>
                  </a:lnTo>
                  <a:lnTo>
                    <a:pt x="316" y="1598"/>
                  </a:lnTo>
                  <a:lnTo>
                    <a:pt x="318" y="1599"/>
                  </a:lnTo>
                  <a:lnTo>
                    <a:pt x="318" y="1602"/>
                  </a:lnTo>
                  <a:lnTo>
                    <a:pt x="319" y="1604"/>
                  </a:lnTo>
                  <a:lnTo>
                    <a:pt x="318" y="1606"/>
                  </a:lnTo>
                  <a:lnTo>
                    <a:pt x="318" y="1608"/>
                  </a:lnTo>
                  <a:lnTo>
                    <a:pt x="316" y="1610"/>
                  </a:lnTo>
                  <a:lnTo>
                    <a:pt x="315" y="1611"/>
                  </a:lnTo>
                  <a:lnTo>
                    <a:pt x="314" y="1612"/>
                  </a:lnTo>
                  <a:lnTo>
                    <a:pt x="312" y="1614"/>
                  </a:lnTo>
                  <a:lnTo>
                    <a:pt x="310" y="1614"/>
                  </a:lnTo>
                  <a:lnTo>
                    <a:pt x="308" y="1615"/>
                  </a:lnTo>
                  <a:lnTo>
                    <a:pt x="287" y="1615"/>
                  </a:lnTo>
                  <a:lnTo>
                    <a:pt x="285" y="1614"/>
                  </a:lnTo>
                  <a:lnTo>
                    <a:pt x="282" y="1614"/>
                  </a:lnTo>
                  <a:lnTo>
                    <a:pt x="281" y="1612"/>
                  </a:lnTo>
                  <a:lnTo>
                    <a:pt x="279" y="1611"/>
                  </a:lnTo>
                  <a:lnTo>
                    <a:pt x="278" y="1610"/>
                  </a:lnTo>
                  <a:lnTo>
                    <a:pt x="277" y="1608"/>
                  </a:lnTo>
                  <a:lnTo>
                    <a:pt x="277" y="1606"/>
                  </a:lnTo>
                  <a:lnTo>
                    <a:pt x="277" y="1604"/>
                  </a:lnTo>
                  <a:lnTo>
                    <a:pt x="277" y="1602"/>
                  </a:lnTo>
                  <a:lnTo>
                    <a:pt x="277" y="1599"/>
                  </a:lnTo>
                  <a:lnTo>
                    <a:pt x="278" y="1598"/>
                  </a:lnTo>
                  <a:lnTo>
                    <a:pt x="279" y="1596"/>
                  </a:lnTo>
                  <a:lnTo>
                    <a:pt x="281" y="1595"/>
                  </a:lnTo>
                  <a:lnTo>
                    <a:pt x="282" y="1594"/>
                  </a:lnTo>
                  <a:lnTo>
                    <a:pt x="285" y="1594"/>
                  </a:lnTo>
                  <a:lnTo>
                    <a:pt x="287" y="1594"/>
                  </a:lnTo>
                  <a:close/>
                  <a:moveTo>
                    <a:pt x="351" y="1594"/>
                  </a:moveTo>
                  <a:lnTo>
                    <a:pt x="372" y="1594"/>
                  </a:lnTo>
                  <a:lnTo>
                    <a:pt x="373" y="1594"/>
                  </a:lnTo>
                  <a:lnTo>
                    <a:pt x="376" y="1594"/>
                  </a:lnTo>
                  <a:lnTo>
                    <a:pt x="377" y="1595"/>
                  </a:lnTo>
                  <a:lnTo>
                    <a:pt x="379" y="1596"/>
                  </a:lnTo>
                  <a:lnTo>
                    <a:pt x="380" y="1598"/>
                  </a:lnTo>
                  <a:lnTo>
                    <a:pt x="381" y="1599"/>
                  </a:lnTo>
                  <a:lnTo>
                    <a:pt x="381" y="1602"/>
                  </a:lnTo>
                  <a:lnTo>
                    <a:pt x="383" y="1604"/>
                  </a:lnTo>
                  <a:lnTo>
                    <a:pt x="381" y="1606"/>
                  </a:lnTo>
                  <a:lnTo>
                    <a:pt x="381" y="1608"/>
                  </a:lnTo>
                  <a:lnTo>
                    <a:pt x="380" y="1610"/>
                  </a:lnTo>
                  <a:lnTo>
                    <a:pt x="379" y="1611"/>
                  </a:lnTo>
                  <a:lnTo>
                    <a:pt x="377" y="1612"/>
                  </a:lnTo>
                  <a:lnTo>
                    <a:pt x="376" y="1614"/>
                  </a:lnTo>
                  <a:lnTo>
                    <a:pt x="373" y="1614"/>
                  </a:lnTo>
                  <a:lnTo>
                    <a:pt x="372" y="1615"/>
                  </a:lnTo>
                  <a:lnTo>
                    <a:pt x="351" y="1615"/>
                  </a:lnTo>
                  <a:lnTo>
                    <a:pt x="348" y="1614"/>
                  </a:lnTo>
                  <a:lnTo>
                    <a:pt x="346" y="1614"/>
                  </a:lnTo>
                  <a:lnTo>
                    <a:pt x="344" y="1612"/>
                  </a:lnTo>
                  <a:lnTo>
                    <a:pt x="343" y="1611"/>
                  </a:lnTo>
                  <a:lnTo>
                    <a:pt x="342" y="1610"/>
                  </a:lnTo>
                  <a:lnTo>
                    <a:pt x="340" y="1608"/>
                  </a:lnTo>
                  <a:lnTo>
                    <a:pt x="340" y="1606"/>
                  </a:lnTo>
                  <a:lnTo>
                    <a:pt x="340" y="1604"/>
                  </a:lnTo>
                  <a:lnTo>
                    <a:pt x="340" y="1602"/>
                  </a:lnTo>
                  <a:lnTo>
                    <a:pt x="340" y="1599"/>
                  </a:lnTo>
                  <a:lnTo>
                    <a:pt x="342" y="1598"/>
                  </a:lnTo>
                  <a:lnTo>
                    <a:pt x="343" y="1596"/>
                  </a:lnTo>
                  <a:lnTo>
                    <a:pt x="344" y="1595"/>
                  </a:lnTo>
                  <a:lnTo>
                    <a:pt x="346" y="1594"/>
                  </a:lnTo>
                  <a:lnTo>
                    <a:pt x="348" y="1594"/>
                  </a:lnTo>
                  <a:lnTo>
                    <a:pt x="351" y="1594"/>
                  </a:lnTo>
                  <a:close/>
                  <a:moveTo>
                    <a:pt x="415" y="1594"/>
                  </a:moveTo>
                  <a:lnTo>
                    <a:pt x="436" y="1594"/>
                  </a:lnTo>
                  <a:lnTo>
                    <a:pt x="437" y="1594"/>
                  </a:lnTo>
                  <a:lnTo>
                    <a:pt x="440" y="1594"/>
                  </a:lnTo>
                  <a:lnTo>
                    <a:pt x="441" y="1595"/>
                  </a:lnTo>
                  <a:lnTo>
                    <a:pt x="443" y="1596"/>
                  </a:lnTo>
                  <a:lnTo>
                    <a:pt x="444" y="1598"/>
                  </a:lnTo>
                  <a:lnTo>
                    <a:pt x="445" y="1599"/>
                  </a:lnTo>
                  <a:lnTo>
                    <a:pt x="445" y="1602"/>
                  </a:lnTo>
                  <a:lnTo>
                    <a:pt x="446" y="1604"/>
                  </a:lnTo>
                  <a:lnTo>
                    <a:pt x="445" y="1606"/>
                  </a:lnTo>
                  <a:lnTo>
                    <a:pt x="445" y="1608"/>
                  </a:lnTo>
                  <a:lnTo>
                    <a:pt x="444" y="1610"/>
                  </a:lnTo>
                  <a:lnTo>
                    <a:pt x="443" y="1611"/>
                  </a:lnTo>
                  <a:lnTo>
                    <a:pt x="441" y="1612"/>
                  </a:lnTo>
                  <a:lnTo>
                    <a:pt x="440" y="1614"/>
                  </a:lnTo>
                  <a:lnTo>
                    <a:pt x="437" y="1614"/>
                  </a:lnTo>
                  <a:lnTo>
                    <a:pt x="436" y="1615"/>
                  </a:lnTo>
                  <a:lnTo>
                    <a:pt x="415" y="1615"/>
                  </a:lnTo>
                  <a:lnTo>
                    <a:pt x="412" y="1614"/>
                  </a:lnTo>
                  <a:lnTo>
                    <a:pt x="409" y="1614"/>
                  </a:lnTo>
                  <a:lnTo>
                    <a:pt x="408" y="1612"/>
                  </a:lnTo>
                  <a:lnTo>
                    <a:pt x="407" y="1611"/>
                  </a:lnTo>
                  <a:lnTo>
                    <a:pt x="405" y="1610"/>
                  </a:lnTo>
                  <a:lnTo>
                    <a:pt x="404" y="1608"/>
                  </a:lnTo>
                  <a:lnTo>
                    <a:pt x="404" y="1606"/>
                  </a:lnTo>
                  <a:lnTo>
                    <a:pt x="404" y="1604"/>
                  </a:lnTo>
                  <a:lnTo>
                    <a:pt x="404" y="1602"/>
                  </a:lnTo>
                  <a:lnTo>
                    <a:pt x="404" y="1599"/>
                  </a:lnTo>
                  <a:lnTo>
                    <a:pt x="405" y="1598"/>
                  </a:lnTo>
                  <a:lnTo>
                    <a:pt x="407" y="1596"/>
                  </a:lnTo>
                  <a:lnTo>
                    <a:pt x="408" y="1595"/>
                  </a:lnTo>
                  <a:lnTo>
                    <a:pt x="409" y="1594"/>
                  </a:lnTo>
                  <a:lnTo>
                    <a:pt x="412" y="1594"/>
                  </a:lnTo>
                  <a:lnTo>
                    <a:pt x="415" y="1594"/>
                  </a:lnTo>
                  <a:close/>
                  <a:moveTo>
                    <a:pt x="478" y="1594"/>
                  </a:moveTo>
                  <a:lnTo>
                    <a:pt x="500" y="1594"/>
                  </a:lnTo>
                  <a:lnTo>
                    <a:pt x="501" y="1594"/>
                  </a:lnTo>
                  <a:lnTo>
                    <a:pt x="504" y="1594"/>
                  </a:lnTo>
                  <a:lnTo>
                    <a:pt x="505" y="1595"/>
                  </a:lnTo>
                  <a:lnTo>
                    <a:pt x="506" y="1596"/>
                  </a:lnTo>
                  <a:lnTo>
                    <a:pt x="508" y="1598"/>
                  </a:lnTo>
                  <a:lnTo>
                    <a:pt x="509" y="1599"/>
                  </a:lnTo>
                  <a:lnTo>
                    <a:pt x="509" y="1602"/>
                  </a:lnTo>
                  <a:lnTo>
                    <a:pt x="510" y="1604"/>
                  </a:lnTo>
                  <a:lnTo>
                    <a:pt x="509" y="1606"/>
                  </a:lnTo>
                  <a:lnTo>
                    <a:pt x="509" y="1608"/>
                  </a:lnTo>
                  <a:lnTo>
                    <a:pt x="508" y="1610"/>
                  </a:lnTo>
                  <a:lnTo>
                    <a:pt x="506" y="1611"/>
                  </a:lnTo>
                  <a:lnTo>
                    <a:pt x="505" y="1612"/>
                  </a:lnTo>
                  <a:lnTo>
                    <a:pt x="504" y="1614"/>
                  </a:lnTo>
                  <a:lnTo>
                    <a:pt x="501" y="1614"/>
                  </a:lnTo>
                  <a:lnTo>
                    <a:pt x="500" y="1615"/>
                  </a:lnTo>
                  <a:lnTo>
                    <a:pt x="478" y="1615"/>
                  </a:lnTo>
                  <a:lnTo>
                    <a:pt x="476" y="1614"/>
                  </a:lnTo>
                  <a:lnTo>
                    <a:pt x="473" y="1614"/>
                  </a:lnTo>
                  <a:lnTo>
                    <a:pt x="472" y="1612"/>
                  </a:lnTo>
                  <a:lnTo>
                    <a:pt x="470" y="1611"/>
                  </a:lnTo>
                  <a:lnTo>
                    <a:pt x="469" y="1610"/>
                  </a:lnTo>
                  <a:lnTo>
                    <a:pt x="468" y="1608"/>
                  </a:lnTo>
                  <a:lnTo>
                    <a:pt x="468" y="1606"/>
                  </a:lnTo>
                  <a:lnTo>
                    <a:pt x="468" y="1604"/>
                  </a:lnTo>
                  <a:lnTo>
                    <a:pt x="468" y="1602"/>
                  </a:lnTo>
                  <a:lnTo>
                    <a:pt x="468" y="1599"/>
                  </a:lnTo>
                  <a:lnTo>
                    <a:pt x="469" y="1598"/>
                  </a:lnTo>
                  <a:lnTo>
                    <a:pt x="470" y="1596"/>
                  </a:lnTo>
                  <a:lnTo>
                    <a:pt x="472" y="1595"/>
                  </a:lnTo>
                  <a:lnTo>
                    <a:pt x="473" y="1594"/>
                  </a:lnTo>
                  <a:lnTo>
                    <a:pt x="476" y="1594"/>
                  </a:lnTo>
                  <a:lnTo>
                    <a:pt x="478" y="1594"/>
                  </a:lnTo>
                  <a:close/>
                  <a:moveTo>
                    <a:pt x="542" y="1594"/>
                  </a:moveTo>
                  <a:lnTo>
                    <a:pt x="563" y="1594"/>
                  </a:lnTo>
                  <a:lnTo>
                    <a:pt x="565" y="1594"/>
                  </a:lnTo>
                  <a:lnTo>
                    <a:pt x="567" y="1594"/>
                  </a:lnTo>
                  <a:lnTo>
                    <a:pt x="569" y="1595"/>
                  </a:lnTo>
                  <a:lnTo>
                    <a:pt x="570" y="1596"/>
                  </a:lnTo>
                  <a:lnTo>
                    <a:pt x="571" y="1598"/>
                  </a:lnTo>
                  <a:lnTo>
                    <a:pt x="573" y="1599"/>
                  </a:lnTo>
                  <a:lnTo>
                    <a:pt x="573" y="1602"/>
                  </a:lnTo>
                  <a:lnTo>
                    <a:pt x="574" y="1604"/>
                  </a:lnTo>
                  <a:lnTo>
                    <a:pt x="573" y="1606"/>
                  </a:lnTo>
                  <a:lnTo>
                    <a:pt x="573" y="1608"/>
                  </a:lnTo>
                  <a:lnTo>
                    <a:pt x="571" y="1610"/>
                  </a:lnTo>
                  <a:lnTo>
                    <a:pt x="570" y="1611"/>
                  </a:lnTo>
                  <a:lnTo>
                    <a:pt x="569" y="1612"/>
                  </a:lnTo>
                  <a:lnTo>
                    <a:pt x="567" y="1614"/>
                  </a:lnTo>
                  <a:lnTo>
                    <a:pt x="565" y="1614"/>
                  </a:lnTo>
                  <a:lnTo>
                    <a:pt x="563" y="1615"/>
                  </a:lnTo>
                  <a:lnTo>
                    <a:pt x="542" y="1615"/>
                  </a:lnTo>
                  <a:lnTo>
                    <a:pt x="539" y="1614"/>
                  </a:lnTo>
                  <a:lnTo>
                    <a:pt x="537" y="1614"/>
                  </a:lnTo>
                  <a:lnTo>
                    <a:pt x="535" y="1612"/>
                  </a:lnTo>
                  <a:lnTo>
                    <a:pt x="534" y="1611"/>
                  </a:lnTo>
                  <a:lnTo>
                    <a:pt x="533" y="1610"/>
                  </a:lnTo>
                  <a:lnTo>
                    <a:pt x="531" y="1608"/>
                  </a:lnTo>
                  <a:lnTo>
                    <a:pt x="531" y="1606"/>
                  </a:lnTo>
                  <a:lnTo>
                    <a:pt x="531" y="1604"/>
                  </a:lnTo>
                  <a:lnTo>
                    <a:pt x="531" y="1602"/>
                  </a:lnTo>
                  <a:lnTo>
                    <a:pt x="531" y="1599"/>
                  </a:lnTo>
                  <a:lnTo>
                    <a:pt x="533" y="1598"/>
                  </a:lnTo>
                  <a:lnTo>
                    <a:pt x="534" y="1596"/>
                  </a:lnTo>
                  <a:lnTo>
                    <a:pt x="535" y="1595"/>
                  </a:lnTo>
                  <a:lnTo>
                    <a:pt x="537" y="1594"/>
                  </a:lnTo>
                  <a:lnTo>
                    <a:pt x="539" y="1594"/>
                  </a:lnTo>
                  <a:lnTo>
                    <a:pt x="542" y="1594"/>
                  </a:lnTo>
                  <a:close/>
                  <a:moveTo>
                    <a:pt x="606" y="1594"/>
                  </a:moveTo>
                  <a:lnTo>
                    <a:pt x="627" y="1594"/>
                  </a:lnTo>
                  <a:lnTo>
                    <a:pt x="628" y="1594"/>
                  </a:lnTo>
                  <a:lnTo>
                    <a:pt x="631" y="1594"/>
                  </a:lnTo>
                  <a:lnTo>
                    <a:pt x="632" y="1595"/>
                  </a:lnTo>
                  <a:lnTo>
                    <a:pt x="634" y="1596"/>
                  </a:lnTo>
                  <a:lnTo>
                    <a:pt x="635" y="1598"/>
                  </a:lnTo>
                  <a:lnTo>
                    <a:pt x="636" y="1599"/>
                  </a:lnTo>
                  <a:lnTo>
                    <a:pt x="636" y="1602"/>
                  </a:lnTo>
                  <a:lnTo>
                    <a:pt x="638" y="1604"/>
                  </a:lnTo>
                  <a:lnTo>
                    <a:pt x="636" y="1606"/>
                  </a:lnTo>
                  <a:lnTo>
                    <a:pt x="636" y="1608"/>
                  </a:lnTo>
                  <a:lnTo>
                    <a:pt x="635" y="1610"/>
                  </a:lnTo>
                  <a:lnTo>
                    <a:pt x="634" y="1611"/>
                  </a:lnTo>
                  <a:lnTo>
                    <a:pt x="632" y="1612"/>
                  </a:lnTo>
                  <a:lnTo>
                    <a:pt x="631" y="1614"/>
                  </a:lnTo>
                  <a:lnTo>
                    <a:pt x="628" y="1614"/>
                  </a:lnTo>
                  <a:lnTo>
                    <a:pt x="627" y="1615"/>
                  </a:lnTo>
                  <a:lnTo>
                    <a:pt x="606" y="1615"/>
                  </a:lnTo>
                  <a:lnTo>
                    <a:pt x="603" y="1614"/>
                  </a:lnTo>
                  <a:lnTo>
                    <a:pt x="600" y="1614"/>
                  </a:lnTo>
                  <a:lnTo>
                    <a:pt x="599" y="1612"/>
                  </a:lnTo>
                  <a:lnTo>
                    <a:pt x="598" y="1611"/>
                  </a:lnTo>
                  <a:lnTo>
                    <a:pt x="597" y="1610"/>
                  </a:lnTo>
                  <a:lnTo>
                    <a:pt x="595" y="1608"/>
                  </a:lnTo>
                  <a:lnTo>
                    <a:pt x="595" y="1606"/>
                  </a:lnTo>
                  <a:lnTo>
                    <a:pt x="595" y="1604"/>
                  </a:lnTo>
                  <a:lnTo>
                    <a:pt x="595" y="1602"/>
                  </a:lnTo>
                  <a:lnTo>
                    <a:pt x="595" y="1599"/>
                  </a:lnTo>
                  <a:lnTo>
                    <a:pt x="597" y="1598"/>
                  </a:lnTo>
                  <a:lnTo>
                    <a:pt x="598" y="1596"/>
                  </a:lnTo>
                  <a:lnTo>
                    <a:pt x="599" y="1595"/>
                  </a:lnTo>
                  <a:lnTo>
                    <a:pt x="600" y="1594"/>
                  </a:lnTo>
                  <a:lnTo>
                    <a:pt x="603" y="1594"/>
                  </a:lnTo>
                  <a:lnTo>
                    <a:pt x="606" y="1594"/>
                  </a:lnTo>
                  <a:close/>
                  <a:moveTo>
                    <a:pt x="670" y="1594"/>
                  </a:moveTo>
                  <a:lnTo>
                    <a:pt x="691" y="1594"/>
                  </a:lnTo>
                  <a:lnTo>
                    <a:pt x="692" y="1594"/>
                  </a:lnTo>
                  <a:lnTo>
                    <a:pt x="695" y="1594"/>
                  </a:lnTo>
                  <a:lnTo>
                    <a:pt x="696" y="1595"/>
                  </a:lnTo>
                  <a:lnTo>
                    <a:pt x="697" y="1596"/>
                  </a:lnTo>
                  <a:lnTo>
                    <a:pt x="699" y="1598"/>
                  </a:lnTo>
                  <a:lnTo>
                    <a:pt x="700" y="1599"/>
                  </a:lnTo>
                  <a:lnTo>
                    <a:pt x="700" y="1602"/>
                  </a:lnTo>
                  <a:lnTo>
                    <a:pt x="701" y="1604"/>
                  </a:lnTo>
                  <a:lnTo>
                    <a:pt x="700" y="1606"/>
                  </a:lnTo>
                  <a:lnTo>
                    <a:pt x="700" y="1608"/>
                  </a:lnTo>
                  <a:lnTo>
                    <a:pt x="699" y="1610"/>
                  </a:lnTo>
                  <a:lnTo>
                    <a:pt x="697" y="1611"/>
                  </a:lnTo>
                  <a:lnTo>
                    <a:pt x="696" y="1612"/>
                  </a:lnTo>
                  <a:lnTo>
                    <a:pt x="695" y="1614"/>
                  </a:lnTo>
                  <a:lnTo>
                    <a:pt x="692" y="1614"/>
                  </a:lnTo>
                  <a:lnTo>
                    <a:pt x="691" y="1615"/>
                  </a:lnTo>
                  <a:lnTo>
                    <a:pt x="670" y="1615"/>
                  </a:lnTo>
                  <a:lnTo>
                    <a:pt x="667" y="1614"/>
                  </a:lnTo>
                  <a:lnTo>
                    <a:pt x="664" y="1614"/>
                  </a:lnTo>
                  <a:lnTo>
                    <a:pt x="663" y="1612"/>
                  </a:lnTo>
                  <a:lnTo>
                    <a:pt x="662" y="1611"/>
                  </a:lnTo>
                  <a:lnTo>
                    <a:pt x="660" y="1610"/>
                  </a:lnTo>
                  <a:lnTo>
                    <a:pt x="659" y="1608"/>
                  </a:lnTo>
                  <a:lnTo>
                    <a:pt x="659" y="1606"/>
                  </a:lnTo>
                  <a:lnTo>
                    <a:pt x="659" y="1604"/>
                  </a:lnTo>
                  <a:lnTo>
                    <a:pt x="659" y="1602"/>
                  </a:lnTo>
                  <a:lnTo>
                    <a:pt x="659" y="1599"/>
                  </a:lnTo>
                  <a:lnTo>
                    <a:pt x="660" y="1598"/>
                  </a:lnTo>
                  <a:lnTo>
                    <a:pt x="662" y="1596"/>
                  </a:lnTo>
                  <a:lnTo>
                    <a:pt x="663" y="1595"/>
                  </a:lnTo>
                  <a:lnTo>
                    <a:pt x="664" y="1594"/>
                  </a:lnTo>
                  <a:lnTo>
                    <a:pt x="667" y="1594"/>
                  </a:lnTo>
                  <a:lnTo>
                    <a:pt x="670" y="1594"/>
                  </a:lnTo>
                  <a:close/>
                  <a:moveTo>
                    <a:pt x="733" y="1594"/>
                  </a:moveTo>
                  <a:lnTo>
                    <a:pt x="755" y="1594"/>
                  </a:lnTo>
                  <a:lnTo>
                    <a:pt x="756" y="1594"/>
                  </a:lnTo>
                  <a:lnTo>
                    <a:pt x="758" y="1594"/>
                  </a:lnTo>
                  <a:lnTo>
                    <a:pt x="760" y="1595"/>
                  </a:lnTo>
                  <a:lnTo>
                    <a:pt x="761" y="1596"/>
                  </a:lnTo>
                  <a:lnTo>
                    <a:pt x="762" y="1598"/>
                  </a:lnTo>
                  <a:lnTo>
                    <a:pt x="764" y="1599"/>
                  </a:lnTo>
                  <a:lnTo>
                    <a:pt x="764" y="1602"/>
                  </a:lnTo>
                  <a:lnTo>
                    <a:pt x="765" y="1604"/>
                  </a:lnTo>
                  <a:lnTo>
                    <a:pt x="764" y="1606"/>
                  </a:lnTo>
                  <a:lnTo>
                    <a:pt x="764" y="1608"/>
                  </a:lnTo>
                  <a:lnTo>
                    <a:pt x="762" y="1610"/>
                  </a:lnTo>
                  <a:lnTo>
                    <a:pt x="761" y="1611"/>
                  </a:lnTo>
                  <a:lnTo>
                    <a:pt x="760" y="1612"/>
                  </a:lnTo>
                  <a:lnTo>
                    <a:pt x="758" y="1614"/>
                  </a:lnTo>
                  <a:lnTo>
                    <a:pt x="756" y="1614"/>
                  </a:lnTo>
                  <a:lnTo>
                    <a:pt x="755" y="1615"/>
                  </a:lnTo>
                  <a:lnTo>
                    <a:pt x="733" y="1615"/>
                  </a:lnTo>
                  <a:lnTo>
                    <a:pt x="731" y="1614"/>
                  </a:lnTo>
                  <a:lnTo>
                    <a:pt x="728" y="1614"/>
                  </a:lnTo>
                  <a:lnTo>
                    <a:pt x="727" y="1612"/>
                  </a:lnTo>
                  <a:lnTo>
                    <a:pt x="725" y="1611"/>
                  </a:lnTo>
                  <a:lnTo>
                    <a:pt x="724" y="1610"/>
                  </a:lnTo>
                  <a:lnTo>
                    <a:pt x="723" y="1608"/>
                  </a:lnTo>
                  <a:lnTo>
                    <a:pt x="723" y="1606"/>
                  </a:lnTo>
                  <a:lnTo>
                    <a:pt x="723" y="1604"/>
                  </a:lnTo>
                  <a:lnTo>
                    <a:pt x="723" y="1602"/>
                  </a:lnTo>
                  <a:lnTo>
                    <a:pt x="723" y="1599"/>
                  </a:lnTo>
                  <a:lnTo>
                    <a:pt x="724" y="1598"/>
                  </a:lnTo>
                  <a:lnTo>
                    <a:pt x="725" y="1596"/>
                  </a:lnTo>
                  <a:lnTo>
                    <a:pt x="727" y="1595"/>
                  </a:lnTo>
                  <a:lnTo>
                    <a:pt x="728" y="1594"/>
                  </a:lnTo>
                  <a:lnTo>
                    <a:pt x="731" y="1594"/>
                  </a:lnTo>
                  <a:lnTo>
                    <a:pt x="733" y="1594"/>
                  </a:lnTo>
                  <a:close/>
                  <a:moveTo>
                    <a:pt x="797" y="1594"/>
                  </a:moveTo>
                  <a:lnTo>
                    <a:pt x="818" y="1594"/>
                  </a:lnTo>
                  <a:lnTo>
                    <a:pt x="820" y="1594"/>
                  </a:lnTo>
                  <a:lnTo>
                    <a:pt x="822" y="1594"/>
                  </a:lnTo>
                  <a:lnTo>
                    <a:pt x="824" y="1595"/>
                  </a:lnTo>
                  <a:lnTo>
                    <a:pt x="825" y="1596"/>
                  </a:lnTo>
                  <a:lnTo>
                    <a:pt x="826" y="1598"/>
                  </a:lnTo>
                  <a:lnTo>
                    <a:pt x="828" y="1599"/>
                  </a:lnTo>
                  <a:lnTo>
                    <a:pt x="828" y="1602"/>
                  </a:lnTo>
                  <a:lnTo>
                    <a:pt x="829" y="1604"/>
                  </a:lnTo>
                  <a:lnTo>
                    <a:pt x="828" y="1606"/>
                  </a:lnTo>
                  <a:lnTo>
                    <a:pt x="828" y="1608"/>
                  </a:lnTo>
                  <a:lnTo>
                    <a:pt x="826" y="1610"/>
                  </a:lnTo>
                  <a:lnTo>
                    <a:pt x="825" y="1611"/>
                  </a:lnTo>
                  <a:lnTo>
                    <a:pt x="824" y="1612"/>
                  </a:lnTo>
                  <a:lnTo>
                    <a:pt x="822" y="1614"/>
                  </a:lnTo>
                  <a:lnTo>
                    <a:pt x="820" y="1614"/>
                  </a:lnTo>
                  <a:lnTo>
                    <a:pt x="818" y="1615"/>
                  </a:lnTo>
                  <a:lnTo>
                    <a:pt x="797" y="1615"/>
                  </a:lnTo>
                  <a:lnTo>
                    <a:pt x="794" y="1614"/>
                  </a:lnTo>
                  <a:lnTo>
                    <a:pt x="792" y="1614"/>
                  </a:lnTo>
                  <a:lnTo>
                    <a:pt x="790" y="1612"/>
                  </a:lnTo>
                  <a:lnTo>
                    <a:pt x="789" y="1611"/>
                  </a:lnTo>
                  <a:lnTo>
                    <a:pt x="788" y="1610"/>
                  </a:lnTo>
                  <a:lnTo>
                    <a:pt x="786" y="1608"/>
                  </a:lnTo>
                  <a:lnTo>
                    <a:pt x="786" y="1606"/>
                  </a:lnTo>
                  <a:lnTo>
                    <a:pt x="786" y="1604"/>
                  </a:lnTo>
                  <a:lnTo>
                    <a:pt x="786" y="1602"/>
                  </a:lnTo>
                  <a:lnTo>
                    <a:pt x="786" y="1599"/>
                  </a:lnTo>
                  <a:lnTo>
                    <a:pt x="788" y="1598"/>
                  </a:lnTo>
                  <a:lnTo>
                    <a:pt x="789" y="1596"/>
                  </a:lnTo>
                  <a:lnTo>
                    <a:pt x="790" y="1595"/>
                  </a:lnTo>
                  <a:lnTo>
                    <a:pt x="792" y="1594"/>
                  </a:lnTo>
                  <a:lnTo>
                    <a:pt x="794" y="1594"/>
                  </a:lnTo>
                  <a:lnTo>
                    <a:pt x="797" y="1594"/>
                  </a:lnTo>
                  <a:close/>
                  <a:moveTo>
                    <a:pt x="861" y="1594"/>
                  </a:moveTo>
                  <a:lnTo>
                    <a:pt x="882" y="1594"/>
                  </a:lnTo>
                  <a:lnTo>
                    <a:pt x="883" y="1594"/>
                  </a:lnTo>
                  <a:lnTo>
                    <a:pt x="886" y="1594"/>
                  </a:lnTo>
                  <a:lnTo>
                    <a:pt x="887" y="1595"/>
                  </a:lnTo>
                  <a:lnTo>
                    <a:pt x="889" y="1596"/>
                  </a:lnTo>
                  <a:lnTo>
                    <a:pt x="890" y="1598"/>
                  </a:lnTo>
                  <a:lnTo>
                    <a:pt x="891" y="1599"/>
                  </a:lnTo>
                  <a:lnTo>
                    <a:pt x="891" y="1602"/>
                  </a:lnTo>
                  <a:lnTo>
                    <a:pt x="893" y="1604"/>
                  </a:lnTo>
                  <a:lnTo>
                    <a:pt x="891" y="1606"/>
                  </a:lnTo>
                  <a:lnTo>
                    <a:pt x="891" y="1608"/>
                  </a:lnTo>
                  <a:lnTo>
                    <a:pt x="890" y="1610"/>
                  </a:lnTo>
                  <a:lnTo>
                    <a:pt x="889" y="1611"/>
                  </a:lnTo>
                  <a:lnTo>
                    <a:pt x="887" y="1612"/>
                  </a:lnTo>
                  <a:lnTo>
                    <a:pt x="886" y="1614"/>
                  </a:lnTo>
                  <a:lnTo>
                    <a:pt x="883" y="1614"/>
                  </a:lnTo>
                  <a:lnTo>
                    <a:pt x="882" y="1615"/>
                  </a:lnTo>
                  <a:lnTo>
                    <a:pt x="861" y="1615"/>
                  </a:lnTo>
                  <a:lnTo>
                    <a:pt x="858" y="1614"/>
                  </a:lnTo>
                  <a:lnTo>
                    <a:pt x="855" y="1614"/>
                  </a:lnTo>
                  <a:lnTo>
                    <a:pt x="854" y="1612"/>
                  </a:lnTo>
                  <a:lnTo>
                    <a:pt x="853" y="1611"/>
                  </a:lnTo>
                  <a:lnTo>
                    <a:pt x="851" y="1610"/>
                  </a:lnTo>
                  <a:lnTo>
                    <a:pt x="850" y="1608"/>
                  </a:lnTo>
                  <a:lnTo>
                    <a:pt x="850" y="1606"/>
                  </a:lnTo>
                  <a:lnTo>
                    <a:pt x="850" y="1604"/>
                  </a:lnTo>
                  <a:lnTo>
                    <a:pt x="850" y="1602"/>
                  </a:lnTo>
                  <a:lnTo>
                    <a:pt x="850" y="1599"/>
                  </a:lnTo>
                  <a:lnTo>
                    <a:pt x="851" y="1598"/>
                  </a:lnTo>
                  <a:lnTo>
                    <a:pt x="853" y="1596"/>
                  </a:lnTo>
                  <a:lnTo>
                    <a:pt x="854" y="1595"/>
                  </a:lnTo>
                  <a:lnTo>
                    <a:pt x="855" y="1594"/>
                  </a:lnTo>
                  <a:lnTo>
                    <a:pt x="858" y="1594"/>
                  </a:lnTo>
                  <a:lnTo>
                    <a:pt x="861" y="1594"/>
                  </a:lnTo>
                  <a:close/>
                  <a:moveTo>
                    <a:pt x="924" y="1594"/>
                  </a:moveTo>
                  <a:lnTo>
                    <a:pt x="946" y="1594"/>
                  </a:lnTo>
                  <a:lnTo>
                    <a:pt x="947" y="1594"/>
                  </a:lnTo>
                  <a:lnTo>
                    <a:pt x="950" y="1594"/>
                  </a:lnTo>
                  <a:lnTo>
                    <a:pt x="951" y="1595"/>
                  </a:lnTo>
                  <a:lnTo>
                    <a:pt x="952" y="1596"/>
                  </a:lnTo>
                  <a:lnTo>
                    <a:pt x="954" y="1598"/>
                  </a:lnTo>
                  <a:lnTo>
                    <a:pt x="955" y="1599"/>
                  </a:lnTo>
                  <a:lnTo>
                    <a:pt x="955" y="1602"/>
                  </a:lnTo>
                  <a:lnTo>
                    <a:pt x="956" y="1604"/>
                  </a:lnTo>
                  <a:lnTo>
                    <a:pt x="955" y="1606"/>
                  </a:lnTo>
                  <a:lnTo>
                    <a:pt x="955" y="1608"/>
                  </a:lnTo>
                  <a:lnTo>
                    <a:pt x="954" y="1610"/>
                  </a:lnTo>
                  <a:lnTo>
                    <a:pt x="952" y="1611"/>
                  </a:lnTo>
                  <a:lnTo>
                    <a:pt x="951" y="1612"/>
                  </a:lnTo>
                  <a:lnTo>
                    <a:pt x="950" y="1614"/>
                  </a:lnTo>
                  <a:lnTo>
                    <a:pt x="947" y="1614"/>
                  </a:lnTo>
                  <a:lnTo>
                    <a:pt x="946" y="1615"/>
                  </a:lnTo>
                  <a:lnTo>
                    <a:pt x="924" y="1615"/>
                  </a:lnTo>
                  <a:lnTo>
                    <a:pt x="922" y="1614"/>
                  </a:lnTo>
                  <a:lnTo>
                    <a:pt x="919" y="1614"/>
                  </a:lnTo>
                  <a:lnTo>
                    <a:pt x="918" y="1612"/>
                  </a:lnTo>
                  <a:lnTo>
                    <a:pt x="916" y="1611"/>
                  </a:lnTo>
                  <a:lnTo>
                    <a:pt x="915" y="1610"/>
                  </a:lnTo>
                  <a:lnTo>
                    <a:pt x="914" y="1608"/>
                  </a:lnTo>
                  <a:lnTo>
                    <a:pt x="914" y="1606"/>
                  </a:lnTo>
                  <a:lnTo>
                    <a:pt x="914" y="1604"/>
                  </a:lnTo>
                  <a:lnTo>
                    <a:pt x="914" y="1602"/>
                  </a:lnTo>
                  <a:lnTo>
                    <a:pt x="914" y="1599"/>
                  </a:lnTo>
                  <a:lnTo>
                    <a:pt x="915" y="1598"/>
                  </a:lnTo>
                  <a:lnTo>
                    <a:pt x="916" y="1596"/>
                  </a:lnTo>
                  <a:lnTo>
                    <a:pt x="918" y="1595"/>
                  </a:lnTo>
                  <a:lnTo>
                    <a:pt x="919" y="1594"/>
                  </a:lnTo>
                  <a:lnTo>
                    <a:pt x="922" y="1594"/>
                  </a:lnTo>
                  <a:lnTo>
                    <a:pt x="924" y="1594"/>
                  </a:lnTo>
                  <a:close/>
                  <a:moveTo>
                    <a:pt x="988" y="1594"/>
                  </a:moveTo>
                  <a:lnTo>
                    <a:pt x="1009" y="1594"/>
                  </a:lnTo>
                  <a:lnTo>
                    <a:pt x="1011" y="1594"/>
                  </a:lnTo>
                  <a:lnTo>
                    <a:pt x="1013" y="1594"/>
                  </a:lnTo>
                  <a:lnTo>
                    <a:pt x="1015" y="1595"/>
                  </a:lnTo>
                  <a:lnTo>
                    <a:pt x="1016" y="1596"/>
                  </a:lnTo>
                  <a:lnTo>
                    <a:pt x="1017" y="1598"/>
                  </a:lnTo>
                  <a:lnTo>
                    <a:pt x="1019" y="1599"/>
                  </a:lnTo>
                  <a:lnTo>
                    <a:pt x="1019" y="1602"/>
                  </a:lnTo>
                  <a:lnTo>
                    <a:pt x="1020" y="1604"/>
                  </a:lnTo>
                  <a:lnTo>
                    <a:pt x="1019" y="1606"/>
                  </a:lnTo>
                  <a:lnTo>
                    <a:pt x="1019" y="1608"/>
                  </a:lnTo>
                  <a:lnTo>
                    <a:pt x="1017" y="1610"/>
                  </a:lnTo>
                  <a:lnTo>
                    <a:pt x="1016" y="1611"/>
                  </a:lnTo>
                  <a:lnTo>
                    <a:pt x="1015" y="1612"/>
                  </a:lnTo>
                  <a:lnTo>
                    <a:pt x="1013" y="1614"/>
                  </a:lnTo>
                  <a:lnTo>
                    <a:pt x="1011" y="1614"/>
                  </a:lnTo>
                  <a:lnTo>
                    <a:pt x="1009" y="1615"/>
                  </a:lnTo>
                  <a:lnTo>
                    <a:pt x="988" y="1615"/>
                  </a:lnTo>
                  <a:lnTo>
                    <a:pt x="986" y="1614"/>
                  </a:lnTo>
                  <a:lnTo>
                    <a:pt x="983" y="1614"/>
                  </a:lnTo>
                  <a:lnTo>
                    <a:pt x="982" y="1612"/>
                  </a:lnTo>
                  <a:lnTo>
                    <a:pt x="980" y="1611"/>
                  </a:lnTo>
                  <a:lnTo>
                    <a:pt x="979" y="1610"/>
                  </a:lnTo>
                  <a:lnTo>
                    <a:pt x="978" y="1608"/>
                  </a:lnTo>
                  <a:lnTo>
                    <a:pt x="978" y="1606"/>
                  </a:lnTo>
                  <a:lnTo>
                    <a:pt x="978" y="1604"/>
                  </a:lnTo>
                  <a:lnTo>
                    <a:pt x="978" y="1602"/>
                  </a:lnTo>
                  <a:lnTo>
                    <a:pt x="978" y="1599"/>
                  </a:lnTo>
                  <a:lnTo>
                    <a:pt x="979" y="1598"/>
                  </a:lnTo>
                  <a:lnTo>
                    <a:pt x="980" y="1596"/>
                  </a:lnTo>
                  <a:lnTo>
                    <a:pt x="982" y="1595"/>
                  </a:lnTo>
                  <a:lnTo>
                    <a:pt x="983" y="1594"/>
                  </a:lnTo>
                  <a:lnTo>
                    <a:pt x="986" y="1594"/>
                  </a:lnTo>
                  <a:lnTo>
                    <a:pt x="988" y="1594"/>
                  </a:lnTo>
                  <a:close/>
                  <a:moveTo>
                    <a:pt x="1052" y="1594"/>
                  </a:moveTo>
                  <a:lnTo>
                    <a:pt x="1073" y="1594"/>
                  </a:lnTo>
                  <a:lnTo>
                    <a:pt x="1074" y="1594"/>
                  </a:lnTo>
                  <a:lnTo>
                    <a:pt x="1077" y="1594"/>
                  </a:lnTo>
                  <a:lnTo>
                    <a:pt x="1078" y="1595"/>
                  </a:lnTo>
                  <a:lnTo>
                    <a:pt x="1080" y="1596"/>
                  </a:lnTo>
                  <a:lnTo>
                    <a:pt x="1081" y="1598"/>
                  </a:lnTo>
                  <a:lnTo>
                    <a:pt x="1082" y="1599"/>
                  </a:lnTo>
                  <a:lnTo>
                    <a:pt x="1082" y="1602"/>
                  </a:lnTo>
                  <a:lnTo>
                    <a:pt x="1084" y="1604"/>
                  </a:lnTo>
                  <a:lnTo>
                    <a:pt x="1082" y="1606"/>
                  </a:lnTo>
                  <a:lnTo>
                    <a:pt x="1082" y="1608"/>
                  </a:lnTo>
                  <a:lnTo>
                    <a:pt x="1081" y="1610"/>
                  </a:lnTo>
                  <a:lnTo>
                    <a:pt x="1080" y="1611"/>
                  </a:lnTo>
                  <a:lnTo>
                    <a:pt x="1078" y="1612"/>
                  </a:lnTo>
                  <a:lnTo>
                    <a:pt x="1077" y="1614"/>
                  </a:lnTo>
                  <a:lnTo>
                    <a:pt x="1074" y="1614"/>
                  </a:lnTo>
                  <a:lnTo>
                    <a:pt x="1073" y="1615"/>
                  </a:lnTo>
                  <a:lnTo>
                    <a:pt x="1052" y="1615"/>
                  </a:lnTo>
                  <a:lnTo>
                    <a:pt x="1049" y="1614"/>
                  </a:lnTo>
                  <a:lnTo>
                    <a:pt x="1047" y="1614"/>
                  </a:lnTo>
                  <a:lnTo>
                    <a:pt x="1045" y="1612"/>
                  </a:lnTo>
                  <a:lnTo>
                    <a:pt x="1044" y="1611"/>
                  </a:lnTo>
                  <a:lnTo>
                    <a:pt x="1043" y="1610"/>
                  </a:lnTo>
                  <a:lnTo>
                    <a:pt x="1041" y="1608"/>
                  </a:lnTo>
                  <a:lnTo>
                    <a:pt x="1041" y="1606"/>
                  </a:lnTo>
                  <a:lnTo>
                    <a:pt x="1041" y="1604"/>
                  </a:lnTo>
                  <a:lnTo>
                    <a:pt x="1041" y="1602"/>
                  </a:lnTo>
                  <a:lnTo>
                    <a:pt x="1041" y="1599"/>
                  </a:lnTo>
                  <a:lnTo>
                    <a:pt x="1043" y="1598"/>
                  </a:lnTo>
                  <a:lnTo>
                    <a:pt x="1044" y="1596"/>
                  </a:lnTo>
                  <a:lnTo>
                    <a:pt x="1045" y="1595"/>
                  </a:lnTo>
                  <a:lnTo>
                    <a:pt x="1047" y="1594"/>
                  </a:lnTo>
                  <a:lnTo>
                    <a:pt x="1049" y="1594"/>
                  </a:lnTo>
                  <a:lnTo>
                    <a:pt x="1052" y="1594"/>
                  </a:lnTo>
                  <a:close/>
                  <a:moveTo>
                    <a:pt x="1116" y="1594"/>
                  </a:moveTo>
                  <a:lnTo>
                    <a:pt x="1137" y="1594"/>
                  </a:lnTo>
                  <a:lnTo>
                    <a:pt x="1138" y="1594"/>
                  </a:lnTo>
                  <a:lnTo>
                    <a:pt x="1141" y="1594"/>
                  </a:lnTo>
                  <a:lnTo>
                    <a:pt x="1142" y="1595"/>
                  </a:lnTo>
                  <a:lnTo>
                    <a:pt x="1144" y="1596"/>
                  </a:lnTo>
                  <a:lnTo>
                    <a:pt x="1145" y="1598"/>
                  </a:lnTo>
                  <a:lnTo>
                    <a:pt x="1146" y="1599"/>
                  </a:lnTo>
                  <a:lnTo>
                    <a:pt x="1146" y="1602"/>
                  </a:lnTo>
                  <a:lnTo>
                    <a:pt x="1147" y="1604"/>
                  </a:lnTo>
                  <a:lnTo>
                    <a:pt x="1146" y="1606"/>
                  </a:lnTo>
                  <a:lnTo>
                    <a:pt x="1146" y="1608"/>
                  </a:lnTo>
                  <a:lnTo>
                    <a:pt x="1145" y="1610"/>
                  </a:lnTo>
                  <a:lnTo>
                    <a:pt x="1144" y="1611"/>
                  </a:lnTo>
                  <a:lnTo>
                    <a:pt x="1142" y="1612"/>
                  </a:lnTo>
                  <a:lnTo>
                    <a:pt x="1141" y="1614"/>
                  </a:lnTo>
                  <a:lnTo>
                    <a:pt x="1138" y="1614"/>
                  </a:lnTo>
                  <a:lnTo>
                    <a:pt x="1137" y="1615"/>
                  </a:lnTo>
                  <a:lnTo>
                    <a:pt x="1116" y="1615"/>
                  </a:lnTo>
                  <a:lnTo>
                    <a:pt x="1113" y="1614"/>
                  </a:lnTo>
                  <a:lnTo>
                    <a:pt x="1110" y="1614"/>
                  </a:lnTo>
                  <a:lnTo>
                    <a:pt x="1109" y="1612"/>
                  </a:lnTo>
                  <a:lnTo>
                    <a:pt x="1108" y="1611"/>
                  </a:lnTo>
                  <a:lnTo>
                    <a:pt x="1106" y="1610"/>
                  </a:lnTo>
                  <a:lnTo>
                    <a:pt x="1105" y="1608"/>
                  </a:lnTo>
                  <a:lnTo>
                    <a:pt x="1105" y="1606"/>
                  </a:lnTo>
                  <a:lnTo>
                    <a:pt x="1105" y="1604"/>
                  </a:lnTo>
                  <a:lnTo>
                    <a:pt x="1105" y="1602"/>
                  </a:lnTo>
                  <a:lnTo>
                    <a:pt x="1105" y="1599"/>
                  </a:lnTo>
                  <a:lnTo>
                    <a:pt x="1106" y="1598"/>
                  </a:lnTo>
                  <a:lnTo>
                    <a:pt x="1108" y="1596"/>
                  </a:lnTo>
                  <a:lnTo>
                    <a:pt x="1109" y="1595"/>
                  </a:lnTo>
                  <a:lnTo>
                    <a:pt x="1110" y="1594"/>
                  </a:lnTo>
                  <a:lnTo>
                    <a:pt x="1113" y="1594"/>
                  </a:lnTo>
                  <a:lnTo>
                    <a:pt x="1116" y="1594"/>
                  </a:lnTo>
                  <a:close/>
                  <a:moveTo>
                    <a:pt x="1179" y="1594"/>
                  </a:moveTo>
                  <a:lnTo>
                    <a:pt x="1201" y="1594"/>
                  </a:lnTo>
                  <a:lnTo>
                    <a:pt x="1202" y="1594"/>
                  </a:lnTo>
                  <a:lnTo>
                    <a:pt x="1205" y="1594"/>
                  </a:lnTo>
                  <a:lnTo>
                    <a:pt x="1206" y="1595"/>
                  </a:lnTo>
                  <a:lnTo>
                    <a:pt x="1207" y="1596"/>
                  </a:lnTo>
                  <a:lnTo>
                    <a:pt x="1209" y="1598"/>
                  </a:lnTo>
                  <a:lnTo>
                    <a:pt x="1210" y="1599"/>
                  </a:lnTo>
                  <a:lnTo>
                    <a:pt x="1210" y="1602"/>
                  </a:lnTo>
                  <a:lnTo>
                    <a:pt x="1211" y="1604"/>
                  </a:lnTo>
                  <a:lnTo>
                    <a:pt x="1210" y="1606"/>
                  </a:lnTo>
                  <a:lnTo>
                    <a:pt x="1210" y="1608"/>
                  </a:lnTo>
                  <a:lnTo>
                    <a:pt x="1209" y="1610"/>
                  </a:lnTo>
                  <a:lnTo>
                    <a:pt x="1207" y="1611"/>
                  </a:lnTo>
                  <a:lnTo>
                    <a:pt x="1206" y="1612"/>
                  </a:lnTo>
                  <a:lnTo>
                    <a:pt x="1205" y="1614"/>
                  </a:lnTo>
                  <a:lnTo>
                    <a:pt x="1202" y="1614"/>
                  </a:lnTo>
                  <a:lnTo>
                    <a:pt x="1201" y="1615"/>
                  </a:lnTo>
                  <a:lnTo>
                    <a:pt x="1179" y="1615"/>
                  </a:lnTo>
                  <a:lnTo>
                    <a:pt x="1177" y="1614"/>
                  </a:lnTo>
                  <a:lnTo>
                    <a:pt x="1174" y="1614"/>
                  </a:lnTo>
                  <a:lnTo>
                    <a:pt x="1173" y="1612"/>
                  </a:lnTo>
                  <a:lnTo>
                    <a:pt x="1171" y="1611"/>
                  </a:lnTo>
                  <a:lnTo>
                    <a:pt x="1170" y="1610"/>
                  </a:lnTo>
                  <a:lnTo>
                    <a:pt x="1169" y="1608"/>
                  </a:lnTo>
                  <a:lnTo>
                    <a:pt x="1169" y="1606"/>
                  </a:lnTo>
                  <a:lnTo>
                    <a:pt x="1169" y="1604"/>
                  </a:lnTo>
                  <a:lnTo>
                    <a:pt x="1169" y="1602"/>
                  </a:lnTo>
                  <a:lnTo>
                    <a:pt x="1169" y="1599"/>
                  </a:lnTo>
                  <a:lnTo>
                    <a:pt x="1170" y="1598"/>
                  </a:lnTo>
                  <a:lnTo>
                    <a:pt x="1171" y="1596"/>
                  </a:lnTo>
                  <a:lnTo>
                    <a:pt x="1173" y="1595"/>
                  </a:lnTo>
                  <a:lnTo>
                    <a:pt x="1174" y="1594"/>
                  </a:lnTo>
                  <a:lnTo>
                    <a:pt x="1177" y="1594"/>
                  </a:lnTo>
                  <a:lnTo>
                    <a:pt x="1179" y="1594"/>
                  </a:lnTo>
                  <a:close/>
                  <a:moveTo>
                    <a:pt x="1243" y="1594"/>
                  </a:moveTo>
                  <a:lnTo>
                    <a:pt x="1264" y="1594"/>
                  </a:lnTo>
                  <a:lnTo>
                    <a:pt x="1266" y="1594"/>
                  </a:lnTo>
                  <a:lnTo>
                    <a:pt x="1268" y="1594"/>
                  </a:lnTo>
                  <a:lnTo>
                    <a:pt x="1270" y="1595"/>
                  </a:lnTo>
                  <a:lnTo>
                    <a:pt x="1271" y="1596"/>
                  </a:lnTo>
                  <a:lnTo>
                    <a:pt x="1272" y="1598"/>
                  </a:lnTo>
                  <a:lnTo>
                    <a:pt x="1274" y="1599"/>
                  </a:lnTo>
                  <a:lnTo>
                    <a:pt x="1274" y="1602"/>
                  </a:lnTo>
                  <a:lnTo>
                    <a:pt x="1275" y="1604"/>
                  </a:lnTo>
                  <a:lnTo>
                    <a:pt x="1274" y="1606"/>
                  </a:lnTo>
                  <a:lnTo>
                    <a:pt x="1274" y="1608"/>
                  </a:lnTo>
                  <a:lnTo>
                    <a:pt x="1272" y="1610"/>
                  </a:lnTo>
                  <a:lnTo>
                    <a:pt x="1271" y="1611"/>
                  </a:lnTo>
                  <a:lnTo>
                    <a:pt x="1270" y="1612"/>
                  </a:lnTo>
                  <a:lnTo>
                    <a:pt x="1268" y="1614"/>
                  </a:lnTo>
                  <a:lnTo>
                    <a:pt x="1266" y="1614"/>
                  </a:lnTo>
                  <a:lnTo>
                    <a:pt x="1264" y="1615"/>
                  </a:lnTo>
                  <a:lnTo>
                    <a:pt x="1243" y="1615"/>
                  </a:lnTo>
                  <a:lnTo>
                    <a:pt x="1240" y="1614"/>
                  </a:lnTo>
                  <a:lnTo>
                    <a:pt x="1238" y="1614"/>
                  </a:lnTo>
                  <a:lnTo>
                    <a:pt x="1236" y="1612"/>
                  </a:lnTo>
                  <a:lnTo>
                    <a:pt x="1235" y="1611"/>
                  </a:lnTo>
                  <a:lnTo>
                    <a:pt x="1234" y="1610"/>
                  </a:lnTo>
                  <a:lnTo>
                    <a:pt x="1232" y="1608"/>
                  </a:lnTo>
                  <a:lnTo>
                    <a:pt x="1232" y="1606"/>
                  </a:lnTo>
                  <a:lnTo>
                    <a:pt x="1232" y="1604"/>
                  </a:lnTo>
                  <a:lnTo>
                    <a:pt x="1232" y="1602"/>
                  </a:lnTo>
                  <a:lnTo>
                    <a:pt x="1232" y="1599"/>
                  </a:lnTo>
                  <a:lnTo>
                    <a:pt x="1234" y="1598"/>
                  </a:lnTo>
                  <a:lnTo>
                    <a:pt x="1235" y="1596"/>
                  </a:lnTo>
                  <a:lnTo>
                    <a:pt x="1236" y="1595"/>
                  </a:lnTo>
                  <a:lnTo>
                    <a:pt x="1238" y="1594"/>
                  </a:lnTo>
                  <a:lnTo>
                    <a:pt x="1240" y="1594"/>
                  </a:lnTo>
                  <a:lnTo>
                    <a:pt x="1243" y="1594"/>
                  </a:lnTo>
                  <a:close/>
                  <a:moveTo>
                    <a:pt x="1307" y="1594"/>
                  </a:moveTo>
                  <a:lnTo>
                    <a:pt x="1328" y="1594"/>
                  </a:lnTo>
                  <a:lnTo>
                    <a:pt x="1329" y="1594"/>
                  </a:lnTo>
                  <a:lnTo>
                    <a:pt x="1332" y="1594"/>
                  </a:lnTo>
                  <a:lnTo>
                    <a:pt x="1333" y="1595"/>
                  </a:lnTo>
                  <a:lnTo>
                    <a:pt x="1335" y="1596"/>
                  </a:lnTo>
                  <a:lnTo>
                    <a:pt x="1336" y="1598"/>
                  </a:lnTo>
                  <a:lnTo>
                    <a:pt x="1337" y="1599"/>
                  </a:lnTo>
                  <a:lnTo>
                    <a:pt x="1337" y="1602"/>
                  </a:lnTo>
                  <a:lnTo>
                    <a:pt x="1339" y="1604"/>
                  </a:lnTo>
                  <a:lnTo>
                    <a:pt x="1337" y="1606"/>
                  </a:lnTo>
                  <a:lnTo>
                    <a:pt x="1337" y="1608"/>
                  </a:lnTo>
                  <a:lnTo>
                    <a:pt x="1336" y="1610"/>
                  </a:lnTo>
                  <a:lnTo>
                    <a:pt x="1335" y="1611"/>
                  </a:lnTo>
                  <a:lnTo>
                    <a:pt x="1333" y="1612"/>
                  </a:lnTo>
                  <a:lnTo>
                    <a:pt x="1332" y="1614"/>
                  </a:lnTo>
                  <a:lnTo>
                    <a:pt x="1329" y="1614"/>
                  </a:lnTo>
                  <a:lnTo>
                    <a:pt x="1328" y="1615"/>
                  </a:lnTo>
                  <a:lnTo>
                    <a:pt x="1307" y="1615"/>
                  </a:lnTo>
                  <a:lnTo>
                    <a:pt x="1304" y="1614"/>
                  </a:lnTo>
                  <a:lnTo>
                    <a:pt x="1301" y="1614"/>
                  </a:lnTo>
                  <a:lnTo>
                    <a:pt x="1300" y="1612"/>
                  </a:lnTo>
                  <a:lnTo>
                    <a:pt x="1299" y="1611"/>
                  </a:lnTo>
                  <a:lnTo>
                    <a:pt x="1298" y="1610"/>
                  </a:lnTo>
                  <a:lnTo>
                    <a:pt x="1296" y="1608"/>
                  </a:lnTo>
                  <a:lnTo>
                    <a:pt x="1296" y="1606"/>
                  </a:lnTo>
                  <a:lnTo>
                    <a:pt x="1296" y="1604"/>
                  </a:lnTo>
                  <a:lnTo>
                    <a:pt x="1296" y="1602"/>
                  </a:lnTo>
                  <a:lnTo>
                    <a:pt x="1296" y="1599"/>
                  </a:lnTo>
                  <a:lnTo>
                    <a:pt x="1298" y="1598"/>
                  </a:lnTo>
                  <a:lnTo>
                    <a:pt x="1299" y="1596"/>
                  </a:lnTo>
                  <a:lnTo>
                    <a:pt x="1300" y="1595"/>
                  </a:lnTo>
                  <a:lnTo>
                    <a:pt x="1301" y="1594"/>
                  </a:lnTo>
                  <a:lnTo>
                    <a:pt x="1304" y="1594"/>
                  </a:lnTo>
                  <a:lnTo>
                    <a:pt x="1307" y="1594"/>
                  </a:lnTo>
                  <a:close/>
                  <a:moveTo>
                    <a:pt x="1371" y="1594"/>
                  </a:moveTo>
                  <a:lnTo>
                    <a:pt x="1392" y="1594"/>
                  </a:lnTo>
                  <a:lnTo>
                    <a:pt x="1393" y="1594"/>
                  </a:lnTo>
                  <a:lnTo>
                    <a:pt x="1396" y="1594"/>
                  </a:lnTo>
                  <a:lnTo>
                    <a:pt x="1397" y="1595"/>
                  </a:lnTo>
                  <a:lnTo>
                    <a:pt x="1398" y="1596"/>
                  </a:lnTo>
                  <a:lnTo>
                    <a:pt x="1400" y="1598"/>
                  </a:lnTo>
                  <a:lnTo>
                    <a:pt x="1401" y="1599"/>
                  </a:lnTo>
                  <a:lnTo>
                    <a:pt x="1401" y="1602"/>
                  </a:lnTo>
                  <a:lnTo>
                    <a:pt x="1402" y="1604"/>
                  </a:lnTo>
                  <a:lnTo>
                    <a:pt x="1401" y="1606"/>
                  </a:lnTo>
                  <a:lnTo>
                    <a:pt x="1401" y="1608"/>
                  </a:lnTo>
                  <a:lnTo>
                    <a:pt x="1400" y="1610"/>
                  </a:lnTo>
                  <a:lnTo>
                    <a:pt x="1398" y="1611"/>
                  </a:lnTo>
                  <a:lnTo>
                    <a:pt x="1397" y="1612"/>
                  </a:lnTo>
                  <a:lnTo>
                    <a:pt x="1396" y="1614"/>
                  </a:lnTo>
                  <a:lnTo>
                    <a:pt x="1393" y="1614"/>
                  </a:lnTo>
                  <a:lnTo>
                    <a:pt x="1392" y="1615"/>
                  </a:lnTo>
                  <a:lnTo>
                    <a:pt x="1371" y="1615"/>
                  </a:lnTo>
                  <a:lnTo>
                    <a:pt x="1368" y="1614"/>
                  </a:lnTo>
                  <a:lnTo>
                    <a:pt x="1365" y="1614"/>
                  </a:lnTo>
                  <a:lnTo>
                    <a:pt x="1364" y="1612"/>
                  </a:lnTo>
                  <a:lnTo>
                    <a:pt x="1363" y="1611"/>
                  </a:lnTo>
                  <a:lnTo>
                    <a:pt x="1361" y="1610"/>
                  </a:lnTo>
                  <a:lnTo>
                    <a:pt x="1360" y="1608"/>
                  </a:lnTo>
                  <a:lnTo>
                    <a:pt x="1360" y="1606"/>
                  </a:lnTo>
                  <a:lnTo>
                    <a:pt x="1360" y="1604"/>
                  </a:lnTo>
                  <a:lnTo>
                    <a:pt x="1360" y="1602"/>
                  </a:lnTo>
                  <a:lnTo>
                    <a:pt x="1360" y="1599"/>
                  </a:lnTo>
                  <a:lnTo>
                    <a:pt x="1361" y="1598"/>
                  </a:lnTo>
                  <a:lnTo>
                    <a:pt x="1363" y="1596"/>
                  </a:lnTo>
                  <a:lnTo>
                    <a:pt x="1364" y="1595"/>
                  </a:lnTo>
                  <a:lnTo>
                    <a:pt x="1365" y="1594"/>
                  </a:lnTo>
                  <a:lnTo>
                    <a:pt x="1368" y="1594"/>
                  </a:lnTo>
                  <a:lnTo>
                    <a:pt x="1371" y="1594"/>
                  </a:lnTo>
                  <a:close/>
                  <a:moveTo>
                    <a:pt x="1434" y="1594"/>
                  </a:moveTo>
                  <a:lnTo>
                    <a:pt x="1455" y="1594"/>
                  </a:lnTo>
                  <a:lnTo>
                    <a:pt x="1457" y="1594"/>
                  </a:lnTo>
                  <a:lnTo>
                    <a:pt x="1459" y="1594"/>
                  </a:lnTo>
                  <a:lnTo>
                    <a:pt x="1461" y="1595"/>
                  </a:lnTo>
                  <a:lnTo>
                    <a:pt x="1462" y="1596"/>
                  </a:lnTo>
                  <a:lnTo>
                    <a:pt x="1463" y="1598"/>
                  </a:lnTo>
                  <a:lnTo>
                    <a:pt x="1465" y="1599"/>
                  </a:lnTo>
                  <a:lnTo>
                    <a:pt x="1465" y="1602"/>
                  </a:lnTo>
                  <a:lnTo>
                    <a:pt x="1466" y="1604"/>
                  </a:lnTo>
                  <a:lnTo>
                    <a:pt x="1465" y="1606"/>
                  </a:lnTo>
                  <a:lnTo>
                    <a:pt x="1465" y="1608"/>
                  </a:lnTo>
                  <a:lnTo>
                    <a:pt x="1463" y="1610"/>
                  </a:lnTo>
                  <a:lnTo>
                    <a:pt x="1462" y="1611"/>
                  </a:lnTo>
                  <a:lnTo>
                    <a:pt x="1461" y="1612"/>
                  </a:lnTo>
                  <a:lnTo>
                    <a:pt x="1459" y="1614"/>
                  </a:lnTo>
                  <a:lnTo>
                    <a:pt x="1457" y="1614"/>
                  </a:lnTo>
                  <a:lnTo>
                    <a:pt x="1455" y="1615"/>
                  </a:lnTo>
                  <a:lnTo>
                    <a:pt x="1434" y="1615"/>
                  </a:lnTo>
                  <a:lnTo>
                    <a:pt x="1432" y="1614"/>
                  </a:lnTo>
                  <a:lnTo>
                    <a:pt x="1429" y="1614"/>
                  </a:lnTo>
                  <a:lnTo>
                    <a:pt x="1428" y="1612"/>
                  </a:lnTo>
                  <a:lnTo>
                    <a:pt x="1426" y="1611"/>
                  </a:lnTo>
                  <a:lnTo>
                    <a:pt x="1425" y="1610"/>
                  </a:lnTo>
                  <a:lnTo>
                    <a:pt x="1424" y="1608"/>
                  </a:lnTo>
                  <a:lnTo>
                    <a:pt x="1424" y="1606"/>
                  </a:lnTo>
                  <a:lnTo>
                    <a:pt x="1424" y="1604"/>
                  </a:lnTo>
                  <a:lnTo>
                    <a:pt x="1424" y="1602"/>
                  </a:lnTo>
                  <a:lnTo>
                    <a:pt x="1424" y="1599"/>
                  </a:lnTo>
                  <a:lnTo>
                    <a:pt x="1425" y="1598"/>
                  </a:lnTo>
                  <a:lnTo>
                    <a:pt x="1426" y="1596"/>
                  </a:lnTo>
                  <a:lnTo>
                    <a:pt x="1428" y="1595"/>
                  </a:lnTo>
                  <a:lnTo>
                    <a:pt x="1429" y="1594"/>
                  </a:lnTo>
                  <a:lnTo>
                    <a:pt x="1432" y="1594"/>
                  </a:lnTo>
                  <a:lnTo>
                    <a:pt x="1434" y="1594"/>
                  </a:lnTo>
                  <a:close/>
                  <a:moveTo>
                    <a:pt x="1498" y="1594"/>
                  </a:moveTo>
                  <a:lnTo>
                    <a:pt x="1519" y="1594"/>
                  </a:lnTo>
                  <a:lnTo>
                    <a:pt x="1521" y="1594"/>
                  </a:lnTo>
                  <a:lnTo>
                    <a:pt x="1523" y="1594"/>
                  </a:lnTo>
                  <a:lnTo>
                    <a:pt x="1525" y="1595"/>
                  </a:lnTo>
                  <a:lnTo>
                    <a:pt x="1526" y="1596"/>
                  </a:lnTo>
                  <a:lnTo>
                    <a:pt x="1527" y="1598"/>
                  </a:lnTo>
                  <a:lnTo>
                    <a:pt x="1529" y="1599"/>
                  </a:lnTo>
                  <a:lnTo>
                    <a:pt x="1529" y="1602"/>
                  </a:lnTo>
                  <a:lnTo>
                    <a:pt x="1530" y="1604"/>
                  </a:lnTo>
                  <a:lnTo>
                    <a:pt x="1529" y="1606"/>
                  </a:lnTo>
                  <a:lnTo>
                    <a:pt x="1529" y="1608"/>
                  </a:lnTo>
                  <a:lnTo>
                    <a:pt x="1527" y="1610"/>
                  </a:lnTo>
                  <a:lnTo>
                    <a:pt x="1526" y="1611"/>
                  </a:lnTo>
                  <a:lnTo>
                    <a:pt x="1525" y="1612"/>
                  </a:lnTo>
                  <a:lnTo>
                    <a:pt x="1523" y="1614"/>
                  </a:lnTo>
                  <a:lnTo>
                    <a:pt x="1521" y="1614"/>
                  </a:lnTo>
                  <a:lnTo>
                    <a:pt x="1519" y="1615"/>
                  </a:lnTo>
                  <a:lnTo>
                    <a:pt x="1498" y="1615"/>
                  </a:lnTo>
                  <a:lnTo>
                    <a:pt x="1495" y="1614"/>
                  </a:lnTo>
                  <a:lnTo>
                    <a:pt x="1493" y="1614"/>
                  </a:lnTo>
                  <a:lnTo>
                    <a:pt x="1491" y="1612"/>
                  </a:lnTo>
                  <a:lnTo>
                    <a:pt x="1490" y="1611"/>
                  </a:lnTo>
                  <a:lnTo>
                    <a:pt x="1489" y="1610"/>
                  </a:lnTo>
                  <a:lnTo>
                    <a:pt x="1487" y="1608"/>
                  </a:lnTo>
                  <a:lnTo>
                    <a:pt x="1487" y="1606"/>
                  </a:lnTo>
                  <a:lnTo>
                    <a:pt x="1487" y="1604"/>
                  </a:lnTo>
                  <a:lnTo>
                    <a:pt x="1487" y="1602"/>
                  </a:lnTo>
                  <a:lnTo>
                    <a:pt x="1487" y="1599"/>
                  </a:lnTo>
                  <a:lnTo>
                    <a:pt x="1489" y="1598"/>
                  </a:lnTo>
                  <a:lnTo>
                    <a:pt x="1490" y="1596"/>
                  </a:lnTo>
                  <a:lnTo>
                    <a:pt x="1491" y="1595"/>
                  </a:lnTo>
                  <a:lnTo>
                    <a:pt x="1493" y="1594"/>
                  </a:lnTo>
                  <a:lnTo>
                    <a:pt x="1495" y="1594"/>
                  </a:lnTo>
                  <a:lnTo>
                    <a:pt x="1498" y="1594"/>
                  </a:lnTo>
                  <a:close/>
                  <a:moveTo>
                    <a:pt x="1562" y="1594"/>
                  </a:moveTo>
                  <a:lnTo>
                    <a:pt x="1583" y="1594"/>
                  </a:lnTo>
                  <a:lnTo>
                    <a:pt x="1584" y="1594"/>
                  </a:lnTo>
                  <a:lnTo>
                    <a:pt x="1587" y="1594"/>
                  </a:lnTo>
                  <a:lnTo>
                    <a:pt x="1588" y="1595"/>
                  </a:lnTo>
                  <a:lnTo>
                    <a:pt x="1590" y="1596"/>
                  </a:lnTo>
                  <a:lnTo>
                    <a:pt x="1591" y="1598"/>
                  </a:lnTo>
                  <a:lnTo>
                    <a:pt x="1592" y="1599"/>
                  </a:lnTo>
                  <a:lnTo>
                    <a:pt x="1592" y="1602"/>
                  </a:lnTo>
                  <a:lnTo>
                    <a:pt x="1594" y="1604"/>
                  </a:lnTo>
                  <a:lnTo>
                    <a:pt x="1592" y="1606"/>
                  </a:lnTo>
                  <a:lnTo>
                    <a:pt x="1592" y="1608"/>
                  </a:lnTo>
                  <a:lnTo>
                    <a:pt x="1591" y="1610"/>
                  </a:lnTo>
                  <a:lnTo>
                    <a:pt x="1590" y="1611"/>
                  </a:lnTo>
                  <a:lnTo>
                    <a:pt x="1588" y="1612"/>
                  </a:lnTo>
                  <a:lnTo>
                    <a:pt x="1587" y="1614"/>
                  </a:lnTo>
                  <a:lnTo>
                    <a:pt x="1584" y="1614"/>
                  </a:lnTo>
                  <a:lnTo>
                    <a:pt x="1583" y="1615"/>
                  </a:lnTo>
                  <a:lnTo>
                    <a:pt x="1562" y="1615"/>
                  </a:lnTo>
                  <a:lnTo>
                    <a:pt x="1559" y="1614"/>
                  </a:lnTo>
                  <a:lnTo>
                    <a:pt x="1556" y="1614"/>
                  </a:lnTo>
                  <a:lnTo>
                    <a:pt x="1555" y="1612"/>
                  </a:lnTo>
                  <a:lnTo>
                    <a:pt x="1554" y="1611"/>
                  </a:lnTo>
                  <a:lnTo>
                    <a:pt x="1552" y="1610"/>
                  </a:lnTo>
                  <a:lnTo>
                    <a:pt x="1551" y="1608"/>
                  </a:lnTo>
                  <a:lnTo>
                    <a:pt x="1551" y="1606"/>
                  </a:lnTo>
                  <a:lnTo>
                    <a:pt x="1551" y="1604"/>
                  </a:lnTo>
                  <a:lnTo>
                    <a:pt x="1551" y="1602"/>
                  </a:lnTo>
                  <a:lnTo>
                    <a:pt x="1551" y="1599"/>
                  </a:lnTo>
                  <a:lnTo>
                    <a:pt x="1552" y="1598"/>
                  </a:lnTo>
                  <a:lnTo>
                    <a:pt x="1554" y="1596"/>
                  </a:lnTo>
                  <a:lnTo>
                    <a:pt x="1555" y="1595"/>
                  </a:lnTo>
                  <a:lnTo>
                    <a:pt x="1556" y="1594"/>
                  </a:lnTo>
                  <a:lnTo>
                    <a:pt x="1559" y="1594"/>
                  </a:lnTo>
                  <a:lnTo>
                    <a:pt x="1562" y="1594"/>
                  </a:lnTo>
                  <a:close/>
                  <a:moveTo>
                    <a:pt x="1625" y="1594"/>
                  </a:moveTo>
                  <a:lnTo>
                    <a:pt x="1647" y="1594"/>
                  </a:lnTo>
                  <a:lnTo>
                    <a:pt x="1648" y="1594"/>
                  </a:lnTo>
                  <a:lnTo>
                    <a:pt x="1651" y="1594"/>
                  </a:lnTo>
                  <a:lnTo>
                    <a:pt x="1652" y="1595"/>
                  </a:lnTo>
                  <a:lnTo>
                    <a:pt x="1653" y="1596"/>
                  </a:lnTo>
                  <a:lnTo>
                    <a:pt x="1655" y="1598"/>
                  </a:lnTo>
                  <a:lnTo>
                    <a:pt x="1656" y="1599"/>
                  </a:lnTo>
                  <a:lnTo>
                    <a:pt x="1656" y="1602"/>
                  </a:lnTo>
                  <a:lnTo>
                    <a:pt x="1657" y="1604"/>
                  </a:lnTo>
                  <a:lnTo>
                    <a:pt x="1656" y="1606"/>
                  </a:lnTo>
                  <a:lnTo>
                    <a:pt x="1656" y="1608"/>
                  </a:lnTo>
                  <a:lnTo>
                    <a:pt x="1655" y="1610"/>
                  </a:lnTo>
                  <a:lnTo>
                    <a:pt x="1653" y="1611"/>
                  </a:lnTo>
                  <a:lnTo>
                    <a:pt x="1652" y="1612"/>
                  </a:lnTo>
                  <a:lnTo>
                    <a:pt x="1651" y="1614"/>
                  </a:lnTo>
                  <a:lnTo>
                    <a:pt x="1648" y="1614"/>
                  </a:lnTo>
                  <a:lnTo>
                    <a:pt x="1647" y="1615"/>
                  </a:lnTo>
                  <a:lnTo>
                    <a:pt x="1625" y="1615"/>
                  </a:lnTo>
                  <a:lnTo>
                    <a:pt x="1623" y="1614"/>
                  </a:lnTo>
                  <a:lnTo>
                    <a:pt x="1620" y="1614"/>
                  </a:lnTo>
                  <a:lnTo>
                    <a:pt x="1619" y="1612"/>
                  </a:lnTo>
                  <a:lnTo>
                    <a:pt x="1617" y="1611"/>
                  </a:lnTo>
                  <a:lnTo>
                    <a:pt x="1616" y="1610"/>
                  </a:lnTo>
                  <a:lnTo>
                    <a:pt x="1615" y="1608"/>
                  </a:lnTo>
                  <a:lnTo>
                    <a:pt x="1615" y="1606"/>
                  </a:lnTo>
                  <a:lnTo>
                    <a:pt x="1615" y="1604"/>
                  </a:lnTo>
                  <a:lnTo>
                    <a:pt x="1615" y="1602"/>
                  </a:lnTo>
                  <a:lnTo>
                    <a:pt x="1615" y="1599"/>
                  </a:lnTo>
                  <a:lnTo>
                    <a:pt x="1616" y="1598"/>
                  </a:lnTo>
                  <a:lnTo>
                    <a:pt x="1617" y="1596"/>
                  </a:lnTo>
                  <a:lnTo>
                    <a:pt x="1619" y="1595"/>
                  </a:lnTo>
                  <a:lnTo>
                    <a:pt x="1620" y="1594"/>
                  </a:lnTo>
                  <a:lnTo>
                    <a:pt x="1623" y="1594"/>
                  </a:lnTo>
                  <a:lnTo>
                    <a:pt x="1625" y="1594"/>
                  </a:lnTo>
                  <a:close/>
                  <a:moveTo>
                    <a:pt x="1689" y="1594"/>
                  </a:moveTo>
                  <a:lnTo>
                    <a:pt x="1710" y="1594"/>
                  </a:lnTo>
                  <a:lnTo>
                    <a:pt x="1712" y="1594"/>
                  </a:lnTo>
                  <a:lnTo>
                    <a:pt x="1714" y="1594"/>
                  </a:lnTo>
                  <a:lnTo>
                    <a:pt x="1716" y="1595"/>
                  </a:lnTo>
                  <a:lnTo>
                    <a:pt x="1717" y="1596"/>
                  </a:lnTo>
                  <a:lnTo>
                    <a:pt x="1718" y="1598"/>
                  </a:lnTo>
                  <a:lnTo>
                    <a:pt x="1720" y="1599"/>
                  </a:lnTo>
                  <a:lnTo>
                    <a:pt x="1720" y="1602"/>
                  </a:lnTo>
                  <a:lnTo>
                    <a:pt x="1721" y="1604"/>
                  </a:lnTo>
                  <a:lnTo>
                    <a:pt x="1720" y="1606"/>
                  </a:lnTo>
                  <a:lnTo>
                    <a:pt x="1720" y="1608"/>
                  </a:lnTo>
                  <a:lnTo>
                    <a:pt x="1718" y="1610"/>
                  </a:lnTo>
                  <a:lnTo>
                    <a:pt x="1717" y="1611"/>
                  </a:lnTo>
                  <a:lnTo>
                    <a:pt x="1716" y="1612"/>
                  </a:lnTo>
                  <a:lnTo>
                    <a:pt x="1714" y="1614"/>
                  </a:lnTo>
                  <a:lnTo>
                    <a:pt x="1712" y="1614"/>
                  </a:lnTo>
                  <a:lnTo>
                    <a:pt x="1710" y="1615"/>
                  </a:lnTo>
                  <a:lnTo>
                    <a:pt x="1689" y="1615"/>
                  </a:lnTo>
                  <a:lnTo>
                    <a:pt x="1687" y="1614"/>
                  </a:lnTo>
                  <a:lnTo>
                    <a:pt x="1684" y="1614"/>
                  </a:lnTo>
                  <a:lnTo>
                    <a:pt x="1683" y="1612"/>
                  </a:lnTo>
                  <a:lnTo>
                    <a:pt x="1681" y="1611"/>
                  </a:lnTo>
                  <a:lnTo>
                    <a:pt x="1680" y="1610"/>
                  </a:lnTo>
                  <a:lnTo>
                    <a:pt x="1679" y="1608"/>
                  </a:lnTo>
                  <a:lnTo>
                    <a:pt x="1679" y="1606"/>
                  </a:lnTo>
                  <a:lnTo>
                    <a:pt x="1679" y="1604"/>
                  </a:lnTo>
                  <a:lnTo>
                    <a:pt x="1679" y="1602"/>
                  </a:lnTo>
                  <a:lnTo>
                    <a:pt x="1679" y="1599"/>
                  </a:lnTo>
                  <a:lnTo>
                    <a:pt x="1680" y="1598"/>
                  </a:lnTo>
                  <a:lnTo>
                    <a:pt x="1681" y="1596"/>
                  </a:lnTo>
                  <a:lnTo>
                    <a:pt x="1683" y="1595"/>
                  </a:lnTo>
                  <a:lnTo>
                    <a:pt x="1684" y="1594"/>
                  </a:lnTo>
                  <a:lnTo>
                    <a:pt x="1687" y="1594"/>
                  </a:lnTo>
                  <a:lnTo>
                    <a:pt x="1689" y="1594"/>
                  </a:lnTo>
                  <a:close/>
                  <a:moveTo>
                    <a:pt x="1753" y="1594"/>
                  </a:moveTo>
                  <a:lnTo>
                    <a:pt x="1774" y="1594"/>
                  </a:lnTo>
                  <a:lnTo>
                    <a:pt x="1775" y="1594"/>
                  </a:lnTo>
                  <a:lnTo>
                    <a:pt x="1778" y="1594"/>
                  </a:lnTo>
                  <a:lnTo>
                    <a:pt x="1779" y="1595"/>
                  </a:lnTo>
                  <a:lnTo>
                    <a:pt x="1781" y="1596"/>
                  </a:lnTo>
                  <a:lnTo>
                    <a:pt x="1782" y="1598"/>
                  </a:lnTo>
                  <a:lnTo>
                    <a:pt x="1783" y="1599"/>
                  </a:lnTo>
                  <a:lnTo>
                    <a:pt x="1783" y="1602"/>
                  </a:lnTo>
                  <a:lnTo>
                    <a:pt x="1785" y="1604"/>
                  </a:lnTo>
                  <a:lnTo>
                    <a:pt x="1783" y="1606"/>
                  </a:lnTo>
                  <a:lnTo>
                    <a:pt x="1783" y="1608"/>
                  </a:lnTo>
                  <a:lnTo>
                    <a:pt x="1782" y="1610"/>
                  </a:lnTo>
                  <a:lnTo>
                    <a:pt x="1781" y="1611"/>
                  </a:lnTo>
                  <a:lnTo>
                    <a:pt x="1779" y="1612"/>
                  </a:lnTo>
                  <a:lnTo>
                    <a:pt x="1778" y="1614"/>
                  </a:lnTo>
                  <a:lnTo>
                    <a:pt x="1775" y="1614"/>
                  </a:lnTo>
                  <a:lnTo>
                    <a:pt x="1774" y="1615"/>
                  </a:lnTo>
                  <a:lnTo>
                    <a:pt x="1753" y="1615"/>
                  </a:lnTo>
                  <a:lnTo>
                    <a:pt x="1750" y="1614"/>
                  </a:lnTo>
                  <a:lnTo>
                    <a:pt x="1748" y="1614"/>
                  </a:lnTo>
                  <a:lnTo>
                    <a:pt x="1746" y="1612"/>
                  </a:lnTo>
                  <a:lnTo>
                    <a:pt x="1745" y="1611"/>
                  </a:lnTo>
                  <a:lnTo>
                    <a:pt x="1744" y="1610"/>
                  </a:lnTo>
                  <a:lnTo>
                    <a:pt x="1742" y="1608"/>
                  </a:lnTo>
                  <a:lnTo>
                    <a:pt x="1742" y="1606"/>
                  </a:lnTo>
                  <a:lnTo>
                    <a:pt x="1742" y="1604"/>
                  </a:lnTo>
                  <a:lnTo>
                    <a:pt x="1742" y="1602"/>
                  </a:lnTo>
                  <a:lnTo>
                    <a:pt x="1742" y="1599"/>
                  </a:lnTo>
                  <a:lnTo>
                    <a:pt x="1744" y="1598"/>
                  </a:lnTo>
                  <a:lnTo>
                    <a:pt x="1745" y="1596"/>
                  </a:lnTo>
                  <a:lnTo>
                    <a:pt x="1746" y="1595"/>
                  </a:lnTo>
                  <a:lnTo>
                    <a:pt x="1748" y="1594"/>
                  </a:lnTo>
                  <a:lnTo>
                    <a:pt x="1750" y="1594"/>
                  </a:lnTo>
                  <a:lnTo>
                    <a:pt x="1753" y="1594"/>
                  </a:lnTo>
                  <a:close/>
                  <a:moveTo>
                    <a:pt x="1817" y="1594"/>
                  </a:moveTo>
                  <a:lnTo>
                    <a:pt x="1838" y="1594"/>
                  </a:lnTo>
                  <a:lnTo>
                    <a:pt x="1839" y="1594"/>
                  </a:lnTo>
                  <a:lnTo>
                    <a:pt x="1842" y="1594"/>
                  </a:lnTo>
                  <a:lnTo>
                    <a:pt x="1843" y="1595"/>
                  </a:lnTo>
                  <a:lnTo>
                    <a:pt x="1845" y="1596"/>
                  </a:lnTo>
                  <a:lnTo>
                    <a:pt x="1846" y="1598"/>
                  </a:lnTo>
                  <a:lnTo>
                    <a:pt x="1847" y="1599"/>
                  </a:lnTo>
                  <a:lnTo>
                    <a:pt x="1847" y="1602"/>
                  </a:lnTo>
                  <a:lnTo>
                    <a:pt x="1848" y="1604"/>
                  </a:lnTo>
                  <a:lnTo>
                    <a:pt x="1847" y="1606"/>
                  </a:lnTo>
                  <a:lnTo>
                    <a:pt x="1847" y="1608"/>
                  </a:lnTo>
                  <a:lnTo>
                    <a:pt x="1846" y="1610"/>
                  </a:lnTo>
                  <a:lnTo>
                    <a:pt x="1845" y="1611"/>
                  </a:lnTo>
                  <a:lnTo>
                    <a:pt x="1843" y="1612"/>
                  </a:lnTo>
                  <a:lnTo>
                    <a:pt x="1842" y="1614"/>
                  </a:lnTo>
                  <a:lnTo>
                    <a:pt x="1839" y="1614"/>
                  </a:lnTo>
                  <a:lnTo>
                    <a:pt x="1838" y="1615"/>
                  </a:lnTo>
                  <a:lnTo>
                    <a:pt x="1817" y="1615"/>
                  </a:lnTo>
                  <a:lnTo>
                    <a:pt x="1814" y="1614"/>
                  </a:lnTo>
                  <a:lnTo>
                    <a:pt x="1811" y="1614"/>
                  </a:lnTo>
                  <a:lnTo>
                    <a:pt x="1810" y="1612"/>
                  </a:lnTo>
                  <a:lnTo>
                    <a:pt x="1809" y="1611"/>
                  </a:lnTo>
                  <a:lnTo>
                    <a:pt x="1807" y="1610"/>
                  </a:lnTo>
                  <a:lnTo>
                    <a:pt x="1806" y="1608"/>
                  </a:lnTo>
                  <a:lnTo>
                    <a:pt x="1806" y="1606"/>
                  </a:lnTo>
                  <a:lnTo>
                    <a:pt x="1806" y="1604"/>
                  </a:lnTo>
                  <a:lnTo>
                    <a:pt x="1806" y="1602"/>
                  </a:lnTo>
                  <a:lnTo>
                    <a:pt x="1806" y="1599"/>
                  </a:lnTo>
                  <a:lnTo>
                    <a:pt x="1807" y="1598"/>
                  </a:lnTo>
                  <a:lnTo>
                    <a:pt x="1809" y="1596"/>
                  </a:lnTo>
                  <a:lnTo>
                    <a:pt x="1810" y="1595"/>
                  </a:lnTo>
                  <a:lnTo>
                    <a:pt x="1811" y="1594"/>
                  </a:lnTo>
                  <a:lnTo>
                    <a:pt x="1814" y="1594"/>
                  </a:lnTo>
                  <a:lnTo>
                    <a:pt x="1817" y="1594"/>
                  </a:lnTo>
                  <a:close/>
                  <a:moveTo>
                    <a:pt x="1880" y="1594"/>
                  </a:moveTo>
                  <a:lnTo>
                    <a:pt x="1902" y="1594"/>
                  </a:lnTo>
                  <a:lnTo>
                    <a:pt x="1903" y="1594"/>
                  </a:lnTo>
                  <a:lnTo>
                    <a:pt x="1906" y="1594"/>
                  </a:lnTo>
                  <a:lnTo>
                    <a:pt x="1907" y="1595"/>
                  </a:lnTo>
                  <a:lnTo>
                    <a:pt x="1908" y="1596"/>
                  </a:lnTo>
                  <a:lnTo>
                    <a:pt x="1910" y="1598"/>
                  </a:lnTo>
                  <a:lnTo>
                    <a:pt x="1911" y="1599"/>
                  </a:lnTo>
                  <a:lnTo>
                    <a:pt x="1911" y="1602"/>
                  </a:lnTo>
                  <a:lnTo>
                    <a:pt x="1912" y="1604"/>
                  </a:lnTo>
                  <a:lnTo>
                    <a:pt x="1911" y="1606"/>
                  </a:lnTo>
                  <a:lnTo>
                    <a:pt x="1911" y="1608"/>
                  </a:lnTo>
                  <a:lnTo>
                    <a:pt x="1910" y="1610"/>
                  </a:lnTo>
                  <a:lnTo>
                    <a:pt x="1908" y="1611"/>
                  </a:lnTo>
                  <a:lnTo>
                    <a:pt x="1907" y="1612"/>
                  </a:lnTo>
                  <a:lnTo>
                    <a:pt x="1906" y="1614"/>
                  </a:lnTo>
                  <a:lnTo>
                    <a:pt x="1903" y="1614"/>
                  </a:lnTo>
                  <a:lnTo>
                    <a:pt x="1902" y="1615"/>
                  </a:lnTo>
                  <a:lnTo>
                    <a:pt x="1880" y="1615"/>
                  </a:lnTo>
                  <a:lnTo>
                    <a:pt x="1878" y="1614"/>
                  </a:lnTo>
                  <a:lnTo>
                    <a:pt x="1875" y="1614"/>
                  </a:lnTo>
                  <a:lnTo>
                    <a:pt x="1874" y="1612"/>
                  </a:lnTo>
                  <a:lnTo>
                    <a:pt x="1872" y="1611"/>
                  </a:lnTo>
                  <a:lnTo>
                    <a:pt x="1871" y="1610"/>
                  </a:lnTo>
                  <a:lnTo>
                    <a:pt x="1870" y="1608"/>
                  </a:lnTo>
                  <a:lnTo>
                    <a:pt x="1870" y="1606"/>
                  </a:lnTo>
                  <a:lnTo>
                    <a:pt x="1870" y="1604"/>
                  </a:lnTo>
                  <a:lnTo>
                    <a:pt x="1870" y="1602"/>
                  </a:lnTo>
                  <a:lnTo>
                    <a:pt x="1870" y="1599"/>
                  </a:lnTo>
                  <a:lnTo>
                    <a:pt x="1871" y="1598"/>
                  </a:lnTo>
                  <a:lnTo>
                    <a:pt x="1872" y="1596"/>
                  </a:lnTo>
                  <a:lnTo>
                    <a:pt x="1874" y="1595"/>
                  </a:lnTo>
                  <a:lnTo>
                    <a:pt x="1875" y="1594"/>
                  </a:lnTo>
                  <a:lnTo>
                    <a:pt x="1878" y="1594"/>
                  </a:lnTo>
                  <a:lnTo>
                    <a:pt x="1880" y="1594"/>
                  </a:lnTo>
                  <a:close/>
                  <a:moveTo>
                    <a:pt x="1944" y="1594"/>
                  </a:moveTo>
                  <a:lnTo>
                    <a:pt x="1965" y="1594"/>
                  </a:lnTo>
                  <a:lnTo>
                    <a:pt x="1967" y="1594"/>
                  </a:lnTo>
                  <a:lnTo>
                    <a:pt x="1969" y="1594"/>
                  </a:lnTo>
                  <a:lnTo>
                    <a:pt x="1971" y="1595"/>
                  </a:lnTo>
                  <a:lnTo>
                    <a:pt x="1972" y="1596"/>
                  </a:lnTo>
                  <a:lnTo>
                    <a:pt x="1973" y="1598"/>
                  </a:lnTo>
                  <a:lnTo>
                    <a:pt x="1975" y="1599"/>
                  </a:lnTo>
                  <a:lnTo>
                    <a:pt x="1975" y="1602"/>
                  </a:lnTo>
                  <a:lnTo>
                    <a:pt x="1976" y="1604"/>
                  </a:lnTo>
                  <a:lnTo>
                    <a:pt x="1975" y="1606"/>
                  </a:lnTo>
                  <a:lnTo>
                    <a:pt x="1975" y="1608"/>
                  </a:lnTo>
                  <a:lnTo>
                    <a:pt x="1973" y="1610"/>
                  </a:lnTo>
                  <a:lnTo>
                    <a:pt x="1972" y="1611"/>
                  </a:lnTo>
                  <a:lnTo>
                    <a:pt x="1971" y="1612"/>
                  </a:lnTo>
                  <a:lnTo>
                    <a:pt x="1969" y="1614"/>
                  </a:lnTo>
                  <a:lnTo>
                    <a:pt x="1967" y="1614"/>
                  </a:lnTo>
                  <a:lnTo>
                    <a:pt x="1965" y="1615"/>
                  </a:lnTo>
                  <a:lnTo>
                    <a:pt x="1944" y="1615"/>
                  </a:lnTo>
                  <a:lnTo>
                    <a:pt x="1941" y="1614"/>
                  </a:lnTo>
                  <a:lnTo>
                    <a:pt x="1939" y="1614"/>
                  </a:lnTo>
                  <a:lnTo>
                    <a:pt x="1937" y="1612"/>
                  </a:lnTo>
                  <a:lnTo>
                    <a:pt x="1936" y="1611"/>
                  </a:lnTo>
                  <a:lnTo>
                    <a:pt x="1935" y="1610"/>
                  </a:lnTo>
                  <a:lnTo>
                    <a:pt x="1933" y="1608"/>
                  </a:lnTo>
                  <a:lnTo>
                    <a:pt x="1933" y="1606"/>
                  </a:lnTo>
                  <a:lnTo>
                    <a:pt x="1933" y="1604"/>
                  </a:lnTo>
                  <a:lnTo>
                    <a:pt x="1933" y="1602"/>
                  </a:lnTo>
                  <a:lnTo>
                    <a:pt x="1933" y="1599"/>
                  </a:lnTo>
                  <a:lnTo>
                    <a:pt x="1935" y="1598"/>
                  </a:lnTo>
                  <a:lnTo>
                    <a:pt x="1936" y="1596"/>
                  </a:lnTo>
                  <a:lnTo>
                    <a:pt x="1937" y="1595"/>
                  </a:lnTo>
                  <a:lnTo>
                    <a:pt x="1939" y="1594"/>
                  </a:lnTo>
                  <a:lnTo>
                    <a:pt x="1941" y="1594"/>
                  </a:lnTo>
                  <a:lnTo>
                    <a:pt x="1944" y="1594"/>
                  </a:lnTo>
                  <a:close/>
                  <a:moveTo>
                    <a:pt x="2008" y="1594"/>
                  </a:moveTo>
                  <a:lnTo>
                    <a:pt x="2029" y="1594"/>
                  </a:lnTo>
                  <a:lnTo>
                    <a:pt x="2030" y="1594"/>
                  </a:lnTo>
                  <a:lnTo>
                    <a:pt x="2033" y="1594"/>
                  </a:lnTo>
                  <a:lnTo>
                    <a:pt x="2034" y="1595"/>
                  </a:lnTo>
                  <a:lnTo>
                    <a:pt x="2036" y="1596"/>
                  </a:lnTo>
                  <a:lnTo>
                    <a:pt x="2037" y="1598"/>
                  </a:lnTo>
                  <a:lnTo>
                    <a:pt x="2038" y="1599"/>
                  </a:lnTo>
                  <a:lnTo>
                    <a:pt x="2038" y="1602"/>
                  </a:lnTo>
                  <a:lnTo>
                    <a:pt x="2040" y="1604"/>
                  </a:lnTo>
                  <a:lnTo>
                    <a:pt x="2038" y="1606"/>
                  </a:lnTo>
                  <a:lnTo>
                    <a:pt x="2038" y="1608"/>
                  </a:lnTo>
                  <a:lnTo>
                    <a:pt x="2037" y="1610"/>
                  </a:lnTo>
                  <a:lnTo>
                    <a:pt x="2036" y="1611"/>
                  </a:lnTo>
                  <a:lnTo>
                    <a:pt x="2034" y="1612"/>
                  </a:lnTo>
                  <a:lnTo>
                    <a:pt x="2033" y="1614"/>
                  </a:lnTo>
                  <a:lnTo>
                    <a:pt x="2030" y="1614"/>
                  </a:lnTo>
                  <a:lnTo>
                    <a:pt x="2029" y="1615"/>
                  </a:lnTo>
                  <a:lnTo>
                    <a:pt x="2008" y="1615"/>
                  </a:lnTo>
                  <a:lnTo>
                    <a:pt x="2005" y="1614"/>
                  </a:lnTo>
                  <a:lnTo>
                    <a:pt x="2002" y="1614"/>
                  </a:lnTo>
                  <a:lnTo>
                    <a:pt x="2001" y="1612"/>
                  </a:lnTo>
                  <a:lnTo>
                    <a:pt x="2000" y="1611"/>
                  </a:lnTo>
                  <a:lnTo>
                    <a:pt x="1999" y="1610"/>
                  </a:lnTo>
                  <a:lnTo>
                    <a:pt x="1997" y="1608"/>
                  </a:lnTo>
                  <a:lnTo>
                    <a:pt x="1997" y="1606"/>
                  </a:lnTo>
                  <a:lnTo>
                    <a:pt x="1997" y="1604"/>
                  </a:lnTo>
                  <a:lnTo>
                    <a:pt x="1997" y="1602"/>
                  </a:lnTo>
                  <a:lnTo>
                    <a:pt x="1997" y="1599"/>
                  </a:lnTo>
                  <a:lnTo>
                    <a:pt x="1999" y="1598"/>
                  </a:lnTo>
                  <a:lnTo>
                    <a:pt x="2000" y="1596"/>
                  </a:lnTo>
                  <a:lnTo>
                    <a:pt x="2001" y="1595"/>
                  </a:lnTo>
                  <a:lnTo>
                    <a:pt x="2002" y="1594"/>
                  </a:lnTo>
                  <a:lnTo>
                    <a:pt x="2005" y="1594"/>
                  </a:lnTo>
                  <a:lnTo>
                    <a:pt x="2008" y="1594"/>
                  </a:lnTo>
                  <a:close/>
                  <a:moveTo>
                    <a:pt x="2072" y="1594"/>
                  </a:moveTo>
                  <a:lnTo>
                    <a:pt x="2093" y="1594"/>
                  </a:lnTo>
                  <a:lnTo>
                    <a:pt x="2094" y="1594"/>
                  </a:lnTo>
                  <a:lnTo>
                    <a:pt x="2097" y="1594"/>
                  </a:lnTo>
                  <a:lnTo>
                    <a:pt x="2098" y="1595"/>
                  </a:lnTo>
                  <a:lnTo>
                    <a:pt x="2099" y="1596"/>
                  </a:lnTo>
                  <a:lnTo>
                    <a:pt x="2101" y="1598"/>
                  </a:lnTo>
                  <a:lnTo>
                    <a:pt x="2102" y="1599"/>
                  </a:lnTo>
                  <a:lnTo>
                    <a:pt x="2102" y="1602"/>
                  </a:lnTo>
                  <a:lnTo>
                    <a:pt x="2103" y="1604"/>
                  </a:lnTo>
                  <a:lnTo>
                    <a:pt x="2102" y="1606"/>
                  </a:lnTo>
                  <a:lnTo>
                    <a:pt x="2102" y="1608"/>
                  </a:lnTo>
                  <a:lnTo>
                    <a:pt x="2101" y="1610"/>
                  </a:lnTo>
                  <a:lnTo>
                    <a:pt x="2099" y="1611"/>
                  </a:lnTo>
                  <a:lnTo>
                    <a:pt x="2098" y="1612"/>
                  </a:lnTo>
                  <a:lnTo>
                    <a:pt x="2097" y="1614"/>
                  </a:lnTo>
                  <a:lnTo>
                    <a:pt x="2094" y="1614"/>
                  </a:lnTo>
                  <a:lnTo>
                    <a:pt x="2093" y="1615"/>
                  </a:lnTo>
                  <a:lnTo>
                    <a:pt x="2072" y="1615"/>
                  </a:lnTo>
                  <a:lnTo>
                    <a:pt x="2069" y="1614"/>
                  </a:lnTo>
                  <a:lnTo>
                    <a:pt x="2066" y="1614"/>
                  </a:lnTo>
                  <a:lnTo>
                    <a:pt x="2065" y="1612"/>
                  </a:lnTo>
                  <a:lnTo>
                    <a:pt x="2064" y="1611"/>
                  </a:lnTo>
                  <a:lnTo>
                    <a:pt x="2062" y="1610"/>
                  </a:lnTo>
                  <a:lnTo>
                    <a:pt x="2061" y="1608"/>
                  </a:lnTo>
                  <a:lnTo>
                    <a:pt x="2061" y="1606"/>
                  </a:lnTo>
                  <a:lnTo>
                    <a:pt x="2061" y="1604"/>
                  </a:lnTo>
                  <a:lnTo>
                    <a:pt x="2061" y="1602"/>
                  </a:lnTo>
                  <a:lnTo>
                    <a:pt x="2061" y="1599"/>
                  </a:lnTo>
                  <a:lnTo>
                    <a:pt x="2062" y="1598"/>
                  </a:lnTo>
                  <a:lnTo>
                    <a:pt x="2064" y="1596"/>
                  </a:lnTo>
                  <a:lnTo>
                    <a:pt x="2065" y="1595"/>
                  </a:lnTo>
                  <a:lnTo>
                    <a:pt x="2066" y="1594"/>
                  </a:lnTo>
                  <a:lnTo>
                    <a:pt x="2069" y="1594"/>
                  </a:lnTo>
                  <a:lnTo>
                    <a:pt x="2072" y="1594"/>
                  </a:lnTo>
                  <a:close/>
                  <a:moveTo>
                    <a:pt x="2135" y="1594"/>
                  </a:moveTo>
                  <a:lnTo>
                    <a:pt x="2156" y="1594"/>
                  </a:lnTo>
                  <a:lnTo>
                    <a:pt x="2158" y="1594"/>
                  </a:lnTo>
                  <a:lnTo>
                    <a:pt x="2160" y="1594"/>
                  </a:lnTo>
                  <a:lnTo>
                    <a:pt x="2162" y="1595"/>
                  </a:lnTo>
                  <a:lnTo>
                    <a:pt x="2163" y="1596"/>
                  </a:lnTo>
                  <a:lnTo>
                    <a:pt x="2164" y="1598"/>
                  </a:lnTo>
                  <a:lnTo>
                    <a:pt x="2166" y="1599"/>
                  </a:lnTo>
                  <a:lnTo>
                    <a:pt x="2166" y="1602"/>
                  </a:lnTo>
                  <a:lnTo>
                    <a:pt x="2167" y="1604"/>
                  </a:lnTo>
                  <a:lnTo>
                    <a:pt x="2166" y="1606"/>
                  </a:lnTo>
                  <a:lnTo>
                    <a:pt x="2166" y="1608"/>
                  </a:lnTo>
                  <a:lnTo>
                    <a:pt x="2164" y="1610"/>
                  </a:lnTo>
                  <a:lnTo>
                    <a:pt x="2163" y="1611"/>
                  </a:lnTo>
                  <a:lnTo>
                    <a:pt x="2162" y="1612"/>
                  </a:lnTo>
                  <a:lnTo>
                    <a:pt x="2160" y="1614"/>
                  </a:lnTo>
                  <a:lnTo>
                    <a:pt x="2158" y="1614"/>
                  </a:lnTo>
                  <a:lnTo>
                    <a:pt x="2156" y="1615"/>
                  </a:lnTo>
                  <a:lnTo>
                    <a:pt x="2135" y="1615"/>
                  </a:lnTo>
                  <a:lnTo>
                    <a:pt x="2133" y="1614"/>
                  </a:lnTo>
                  <a:lnTo>
                    <a:pt x="2130" y="1614"/>
                  </a:lnTo>
                  <a:lnTo>
                    <a:pt x="2129" y="1612"/>
                  </a:lnTo>
                  <a:lnTo>
                    <a:pt x="2127" y="1611"/>
                  </a:lnTo>
                  <a:lnTo>
                    <a:pt x="2126" y="1610"/>
                  </a:lnTo>
                  <a:lnTo>
                    <a:pt x="2125" y="1608"/>
                  </a:lnTo>
                  <a:lnTo>
                    <a:pt x="2125" y="1606"/>
                  </a:lnTo>
                  <a:lnTo>
                    <a:pt x="2125" y="1604"/>
                  </a:lnTo>
                  <a:lnTo>
                    <a:pt x="2125" y="1602"/>
                  </a:lnTo>
                  <a:lnTo>
                    <a:pt x="2125" y="1599"/>
                  </a:lnTo>
                  <a:lnTo>
                    <a:pt x="2126" y="1598"/>
                  </a:lnTo>
                  <a:lnTo>
                    <a:pt x="2127" y="1596"/>
                  </a:lnTo>
                  <a:lnTo>
                    <a:pt x="2129" y="1595"/>
                  </a:lnTo>
                  <a:lnTo>
                    <a:pt x="2130" y="1594"/>
                  </a:lnTo>
                  <a:lnTo>
                    <a:pt x="2133" y="1594"/>
                  </a:lnTo>
                  <a:lnTo>
                    <a:pt x="2135" y="1594"/>
                  </a:lnTo>
                  <a:close/>
                  <a:moveTo>
                    <a:pt x="2199" y="1594"/>
                  </a:moveTo>
                  <a:lnTo>
                    <a:pt x="2220" y="1594"/>
                  </a:lnTo>
                  <a:lnTo>
                    <a:pt x="2222" y="1594"/>
                  </a:lnTo>
                  <a:lnTo>
                    <a:pt x="2224" y="1594"/>
                  </a:lnTo>
                  <a:lnTo>
                    <a:pt x="2226" y="1595"/>
                  </a:lnTo>
                  <a:lnTo>
                    <a:pt x="2227" y="1596"/>
                  </a:lnTo>
                  <a:lnTo>
                    <a:pt x="2228" y="1598"/>
                  </a:lnTo>
                  <a:lnTo>
                    <a:pt x="2230" y="1599"/>
                  </a:lnTo>
                  <a:lnTo>
                    <a:pt x="2230" y="1602"/>
                  </a:lnTo>
                  <a:lnTo>
                    <a:pt x="2231" y="1604"/>
                  </a:lnTo>
                  <a:lnTo>
                    <a:pt x="2230" y="1606"/>
                  </a:lnTo>
                  <a:lnTo>
                    <a:pt x="2230" y="1608"/>
                  </a:lnTo>
                  <a:lnTo>
                    <a:pt x="2228" y="1610"/>
                  </a:lnTo>
                  <a:lnTo>
                    <a:pt x="2227" y="1611"/>
                  </a:lnTo>
                  <a:lnTo>
                    <a:pt x="2226" y="1612"/>
                  </a:lnTo>
                  <a:lnTo>
                    <a:pt x="2224" y="1614"/>
                  </a:lnTo>
                  <a:lnTo>
                    <a:pt x="2222" y="1614"/>
                  </a:lnTo>
                  <a:lnTo>
                    <a:pt x="2220" y="1615"/>
                  </a:lnTo>
                  <a:lnTo>
                    <a:pt x="2199" y="1615"/>
                  </a:lnTo>
                  <a:lnTo>
                    <a:pt x="2196" y="1614"/>
                  </a:lnTo>
                  <a:lnTo>
                    <a:pt x="2194" y="1614"/>
                  </a:lnTo>
                  <a:lnTo>
                    <a:pt x="2192" y="1612"/>
                  </a:lnTo>
                  <a:lnTo>
                    <a:pt x="2191" y="1611"/>
                  </a:lnTo>
                  <a:lnTo>
                    <a:pt x="2190" y="1610"/>
                  </a:lnTo>
                  <a:lnTo>
                    <a:pt x="2188" y="1608"/>
                  </a:lnTo>
                  <a:lnTo>
                    <a:pt x="2188" y="1606"/>
                  </a:lnTo>
                  <a:lnTo>
                    <a:pt x="2188" y="1604"/>
                  </a:lnTo>
                  <a:lnTo>
                    <a:pt x="2188" y="1602"/>
                  </a:lnTo>
                  <a:lnTo>
                    <a:pt x="2188" y="1599"/>
                  </a:lnTo>
                  <a:lnTo>
                    <a:pt x="2190" y="1598"/>
                  </a:lnTo>
                  <a:lnTo>
                    <a:pt x="2191" y="1596"/>
                  </a:lnTo>
                  <a:lnTo>
                    <a:pt x="2192" y="1595"/>
                  </a:lnTo>
                  <a:lnTo>
                    <a:pt x="2194" y="1594"/>
                  </a:lnTo>
                  <a:lnTo>
                    <a:pt x="2196" y="1594"/>
                  </a:lnTo>
                  <a:lnTo>
                    <a:pt x="2199" y="1594"/>
                  </a:lnTo>
                  <a:close/>
                  <a:moveTo>
                    <a:pt x="2231" y="1583"/>
                  </a:moveTo>
                  <a:lnTo>
                    <a:pt x="2231" y="1562"/>
                  </a:lnTo>
                  <a:lnTo>
                    <a:pt x="2231" y="1559"/>
                  </a:lnTo>
                  <a:lnTo>
                    <a:pt x="2231" y="1557"/>
                  </a:lnTo>
                  <a:lnTo>
                    <a:pt x="2232" y="1555"/>
                  </a:lnTo>
                  <a:lnTo>
                    <a:pt x="2234" y="1554"/>
                  </a:lnTo>
                  <a:lnTo>
                    <a:pt x="2235" y="1553"/>
                  </a:lnTo>
                  <a:lnTo>
                    <a:pt x="2236" y="1551"/>
                  </a:lnTo>
                  <a:lnTo>
                    <a:pt x="2239" y="1551"/>
                  </a:lnTo>
                  <a:lnTo>
                    <a:pt x="2241" y="1551"/>
                  </a:lnTo>
                  <a:lnTo>
                    <a:pt x="2243" y="1551"/>
                  </a:lnTo>
                  <a:lnTo>
                    <a:pt x="2245" y="1551"/>
                  </a:lnTo>
                  <a:lnTo>
                    <a:pt x="2247" y="1553"/>
                  </a:lnTo>
                  <a:lnTo>
                    <a:pt x="2248" y="1554"/>
                  </a:lnTo>
                  <a:lnTo>
                    <a:pt x="2249" y="1555"/>
                  </a:lnTo>
                  <a:lnTo>
                    <a:pt x="2251" y="1557"/>
                  </a:lnTo>
                  <a:lnTo>
                    <a:pt x="2251" y="1559"/>
                  </a:lnTo>
                  <a:lnTo>
                    <a:pt x="2252" y="1562"/>
                  </a:lnTo>
                  <a:lnTo>
                    <a:pt x="2252" y="1583"/>
                  </a:lnTo>
                  <a:lnTo>
                    <a:pt x="2251" y="1584"/>
                  </a:lnTo>
                  <a:lnTo>
                    <a:pt x="2251" y="1587"/>
                  </a:lnTo>
                  <a:lnTo>
                    <a:pt x="2249" y="1588"/>
                  </a:lnTo>
                  <a:lnTo>
                    <a:pt x="2248" y="1590"/>
                  </a:lnTo>
                  <a:lnTo>
                    <a:pt x="2247" y="1591"/>
                  </a:lnTo>
                  <a:lnTo>
                    <a:pt x="2245" y="1592"/>
                  </a:lnTo>
                  <a:lnTo>
                    <a:pt x="2243" y="1592"/>
                  </a:lnTo>
                  <a:lnTo>
                    <a:pt x="2241" y="1594"/>
                  </a:lnTo>
                  <a:lnTo>
                    <a:pt x="2239" y="1592"/>
                  </a:lnTo>
                  <a:lnTo>
                    <a:pt x="2236" y="1592"/>
                  </a:lnTo>
                  <a:lnTo>
                    <a:pt x="2235" y="1591"/>
                  </a:lnTo>
                  <a:lnTo>
                    <a:pt x="2234" y="1590"/>
                  </a:lnTo>
                  <a:lnTo>
                    <a:pt x="2232" y="1588"/>
                  </a:lnTo>
                  <a:lnTo>
                    <a:pt x="2231" y="1587"/>
                  </a:lnTo>
                  <a:lnTo>
                    <a:pt x="2231" y="1584"/>
                  </a:lnTo>
                  <a:lnTo>
                    <a:pt x="2231" y="1583"/>
                  </a:lnTo>
                  <a:close/>
                  <a:moveTo>
                    <a:pt x="2231" y="1519"/>
                  </a:moveTo>
                  <a:lnTo>
                    <a:pt x="2231" y="1498"/>
                  </a:lnTo>
                  <a:lnTo>
                    <a:pt x="2231" y="1495"/>
                  </a:lnTo>
                  <a:lnTo>
                    <a:pt x="2231" y="1493"/>
                  </a:lnTo>
                  <a:lnTo>
                    <a:pt x="2232" y="1491"/>
                  </a:lnTo>
                  <a:lnTo>
                    <a:pt x="2234" y="1490"/>
                  </a:lnTo>
                  <a:lnTo>
                    <a:pt x="2235" y="1489"/>
                  </a:lnTo>
                  <a:lnTo>
                    <a:pt x="2236" y="1488"/>
                  </a:lnTo>
                  <a:lnTo>
                    <a:pt x="2239" y="1488"/>
                  </a:lnTo>
                  <a:lnTo>
                    <a:pt x="2241" y="1488"/>
                  </a:lnTo>
                  <a:lnTo>
                    <a:pt x="2243" y="1488"/>
                  </a:lnTo>
                  <a:lnTo>
                    <a:pt x="2245" y="1488"/>
                  </a:lnTo>
                  <a:lnTo>
                    <a:pt x="2247" y="1489"/>
                  </a:lnTo>
                  <a:lnTo>
                    <a:pt x="2248" y="1490"/>
                  </a:lnTo>
                  <a:lnTo>
                    <a:pt x="2249" y="1491"/>
                  </a:lnTo>
                  <a:lnTo>
                    <a:pt x="2251" y="1493"/>
                  </a:lnTo>
                  <a:lnTo>
                    <a:pt x="2251" y="1495"/>
                  </a:lnTo>
                  <a:lnTo>
                    <a:pt x="2252" y="1498"/>
                  </a:lnTo>
                  <a:lnTo>
                    <a:pt x="2252" y="1519"/>
                  </a:lnTo>
                  <a:lnTo>
                    <a:pt x="2251" y="1521"/>
                  </a:lnTo>
                  <a:lnTo>
                    <a:pt x="2251" y="1523"/>
                  </a:lnTo>
                  <a:lnTo>
                    <a:pt x="2249" y="1525"/>
                  </a:lnTo>
                  <a:lnTo>
                    <a:pt x="2248" y="1526"/>
                  </a:lnTo>
                  <a:lnTo>
                    <a:pt x="2247" y="1527"/>
                  </a:lnTo>
                  <a:lnTo>
                    <a:pt x="2245" y="1529"/>
                  </a:lnTo>
                  <a:lnTo>
                    <a:pt x="2243" y="1529"/>
                  </a:lnTo>
                  <a:lnTo>
                    <a:pt x="2241" y="1530"/>
                  </a:lnTo>
                  <a:lnTo>
                    <a:pt x="2239" y="1529"/>
                  </a:lnTo>
                  <a:lnTo>
                    <a:pt x="2236" y="1529"/>
                  </a:lnTo>
                  <a:lnTo>
                    <a:pt x="2235" y="1527"/>
                  </a:lnTo>
                  <a:lnTo>
                    <a:pt x="2234" y="1526"/>
                  </a:lnTo>
                  <a:lnTo>
                    <a:pt x="2232" y="1525"/>
                  </a:lnTo>
                  <a:lnTo>
                    <a:pt x="2231" y="1523"/>
                  </a:lnTo>
                  <a:lnTo>
                    <a:pt x="2231" y="1521"/>
                  </a:lnTo>
                  <a:lnTo>
                    <a:pt x="2231" y="1519"/>
                  </a:lnTo>
                  <a:close/>
                  <a:moveTo>
                    <a:pt x="2231" y="1456"/>
                  </a:moveTo>
                  <a:lnTo>
                    <a:pt x="2231" y="1434"/>
                  </a:lnTo>
                  <a:lnTo>
                    <a:pt x="2231" y="1432"/>
                  </a:lnTo>
                  <a:lnTo>
                    <a:pt x="2231" y="1429"/>
                  </a:lnTo>
                  <a:lnTo>
                    <a:pt x="2232" y="1428"/>
                  </a:lnTo>
                  <a:lnTo>
                    <a:pt x="2234" y="1426"/>
                  </a:lnTo>
                  <a:lnTo>
                    <a:pt x="2235" y="1425"/>
                  </a:lnTo>
                  <a:lnTo>
                    <a:pt x="2236" y="1424"/>
                  </a:lnTo>
                  <a:lnTo>
                    <a:pt x="2239" y="1424"/>
                  </a:lnTo>
                  <a:lnTo>
                    <a:pt x="2241" y="1424"/>
                  </a:lnTo>
                  <a:lnTo>
                    <a:pt x="2243" y="1424"/>
                  </a:lnTo>
                  <a:lnTo>
                    <a:pt x="2245" y="1424"/>
                  </a:lnTo>
                  <a:lnTo>
                    <a:pt x="2247" y="1425"/>
                  </a:lnTo>
                  <a:lnTo>
                    <a:pt x="2248" y="1426"/>
                  </a:lnTo>
                  <a:lnTo>
                    <a:pt x="2249" y="1428"/>
                  </a:lnTo>
                  <a:lnTo>
                    <a:pt x="2251" y="1429"/>
                  </a:lnTo>
                  <a:lnTo>
                    <a:pt x="2251" y="1432"/>
                  </a:lnTo>
                  <a:lnTo>
                    <a:pt x="2252" y="1434"/>
                  </a:lnTo>
                  <a:lnTo>
                    <a:pt x="2252" y="1456"/>
                  </a:lnTo>
                  <a:lnTo>
                    <a:pt x="2251" y="1457"/>
                  </a:lnTo>
                  <a:lnTo>
                    <a:pt x="2251" y="1460"/>
                  </a:lnTo>
                  <a:lnTo>
                    <a:pt x="2249" y="1461"/>
                  </a:lnTo>
                  <a:lnTo>
                    <a:pt x="2248" y="1462"/>
                  </a:lnTo>
                  <a:lnTo>
                    <a:pt x="2247" y="1464"/>
                  </a:lnTo>
                  <a:lnTo>
                    <a:pt x="2245" y="1465"/>
                  </a:lnTo>
                  <a:lnTo>
                    <a:pt x="2243" y="1465"/>
                  </a:lnTo>
                  <a:lnTo>
                    <a:pt x="2241" y="1466"/>
                  </a:lnTo>
                  <a:lnTo>
                    <a:pt x="2239" y="1465"/>
                  </a:lnTo>
                  <a:lnTo>
                    <a:pt x="2236" y="1465"/>
                  </a:lnTo>
                  <a:lnTo>
                    <a:pt x="2235" y="1464"/>
                  </a:lnTo>
                  <a:lnTo>
                    <a:pt x="2234" y="1462"/>
                  </a:lnTo>
                  <a:lnTo>
                    <a:pt x="2232" y="1461"/>
                  </a:lnTo>
                  <a:lnTo>
                    <a:pt x="2231" y="1460"/>
                  </a:lnTo>
                  <a:lnTo>
                    <a:pt x="2231" y="1457"/>
                  </a:lnTo>
                  <a:lnTo>
                    <a:pt x="2231" y="1456"/>
                  </a:lnTo>
                  <a:close/>
                  <a:moveTo>
                    <a:pt x="2231" y="1392"/>
                  </a:moveTo>
                  <a:lnTo>
                    <a:pt x="2231" y="1371"/>
                  </a:lnTo>
                  <a:lnTo>
                    <a:pt x="2231" y="1368"/>
                  </a:lnTo>
                  <a:lnTo>
                    <a:pt x="2231" y="1365"/>
                  </a:lnTo>
                  <a:lnTo>
                    <a:pt x="2232" y="1364"/>
                  </a:lnTo>
                  <a:lnTo>
                    <a:pt x="2234" y="1363"/>
                  </a:lnTo>
                  <a:lnTo>
                    <a:pt x="2235" y="1361"/>
                  </a:lnTo>
                  <a:lnTo>
                    <a:pt x="2236" y="1360"/>
                  </a:lnTo>
                  <a:lnTo>
                    <a:pt x="2239" y="1360"/>
                  </a:lnTo>
                  <a:lnTo>
                    <a:pt x="2241" y="1360"/>
                  </a:lnTo>
                  <a:lnTo>
                    <a:pt x="2243" y="1360"/>
                  </a:lnTo>
                  <a:lnTo>
                    <a:pt x="2245" y="1360"/>
                  </a:lnTo>
                  <a:lnTo>
                    <a:pt x="2247" y="1361"/>
                  </a:lnTo>
                  <a:lnTo>
                    <a:pt x="2248" y="1363"/>
                  </a:lnTo>
                  <a:lnTo>
                    <a:pt x="2249" y="1364"/>
                  </a:lnTo>
                  <a:lnTo>
                    <a:pt x="2251" y="1365"/>
                  </a:lnTo>
                  <a:lnTo>
                    <a:pt x="2251" y="1368"/>
                  </a:lnTo>
                  <a:lnTo>
                    <a:pt x="2252" y="1371"/>
                  </a:lnTo>
                  <a:lnTo>
                    <a:pt x="2252" y="1392"/>
                  </a:lnTo>
                  <a:lnTo>
                    <a:pt x="2251" y="1393"/>
                  </a:lnTo>
                  <a:lnTo>
                    <a:pt x="2251" y="1396"/>
                  </a:lnTo>
                  <a:lnTo>
                    <a:pt x="2249" y="1397"/>
                  </a:lnTo>
                  <a:lnTo>
                    <a:pt x="2248" y="1399"/>
                  </a:lnTo>
                  <a:lnTo>
                    <a:pt x="2247" y="1400"/>
                  </a:lnTo>
                  <a:lnTo>
                    <a:pt x="2245" y="1401"/>
                  </a:lnTo>
                  <a:lnTo>
                    <a:pt x="2243" y="1401"/>
                  </a:lnTo>
                  <a:lnTo>
                    <a:pt x="2241" y="1403"/>
                  </a:lnTo>
                  <a:lnTo>
                    <a:pt x="2239" y="1401"/>
                  </a:lnTo>
                  <a:lnTo>
                    <a:pt x="2236" y="1401"/>
                  </a:lnTo>
                  <a:lnTo>
                    <a:pt x="2235" y="1400"/>
                  </a:lnTo>
                  <a:lnTo>
                    <a:pt x="2234" y="1399"/>
                  </a:lnTo>
                  <a:lnTo>
                    <a:pt x="2232" y="1397"/>
                  </a:lnTo>
                  <a:lnTo>
                    <a:pt x="2231" y="1396"/>
                  </a:lnTo>
                  <a:lnTo>
                    <a:pt x="2231" y="1393"/>
                  </a:lnTo>
                  <a:lnTo>
                    <a:pt x="2231" y="1392"/>
                  </a:lnTo>
                  <a:close/>
                  <a:moveTo>
                    <a:pt x="2231" y="1328"/>
                  </a:moveTo>
                  <a:lnTo>
                    <a:pt x="2231" y="1307"/>
                  </a:lnTo>
                  <a:lnTo>
                    <a:pt x="2231" y="1304"/>
                  </a:lnTo>
                  <a:lnTo>
                    <a:pt x="2231" y="1302"/>
                  </a:lnTo>
                  <a:lnTo>
                    <a:pt x="2232" y="1300"/>
                  </a:lnTo>
                  <a:lnTo>
                    <a:pt x="2234" y="1299"/>
                  </a:lnTo>
                  <a:lnTo>
                    <a:pt x="2235" y="1298"/>
                  </a:lnTo>
                  <a:lnTo>
                    <a:pt x="2236" y="1296"/>
                  </a:lnTo>
                  <a:lnTo>
                    <a:pt x="2239" y="1296"/>
                  </a:lnTo>
                  <a:lnTo>
                    <a:pt x="2241" y="1296"/>
                  </a:lnTo>
                  <a:lnTo>
                    <a:pt x="2243" y="1296"/>
                  </a:lnTo>
                  <a:lnTo>
                    <a:pt x="2245" y="1296"/>
                  </a:lnTo>
                  <a:lnTo>
                    <a:pt x="2247" y="1298"/>
                  </a:lnTo>
                  <a:lnTo>
                    <a:pt x="2248" y="1299"/>
                  </a:lnTo>
                  <a:lnTo>
                    <a:pt x="2249" y="1300"/>
                  </a:lnTo>
                  <a:lnTo>
                    <a:pt x="2251" y="1302"/>
                  </a:lnTo>
                  <a:lnTo>
                    <a:pt x="2251" y="1304"/>
                  </a:lnTo>
                  <a:lnTo>
                    <a:pt x="2252" y="1307"/>
                  </a:lnTo>
                  <a:lnTo>
                    <a:pt x="2252" y="1328"/>
                  </a:lnTo>
                  <a:lnTo>
                    <a:pt x="2251" y="1329"/>
                  </a:lnTo>
                  <a:lnTo>
                    <a:pt x="2251" y="1332"/>
                  </a:lnTo>
                  <a:lnTo>
                    <a:pt x="2249" y="1333"/>
                  </a:lnTo>
                  <a:lnTo>
                    <a:pt x="2248" y="1335"/>
                  </a:lnTo>
                  <a:lnTo>
                    <a:pt x="2247" y="1336"/>
                  </a:lnTo>
                  <a:lnTo>
                    <a:pt x="2245" y="1337"/>
                  </a:lnTo>
                  <a:lnTo>
                    <a:pt x="2243" y="1337"/>
                  </a:lnTo>
                  <a:lnTo>
                    <a:pt x="2241" y="1339"/>
                  </a:lnTo>
                  <a:lnTo>
                    <a:pt x="2239" y="1337"/>
                  </a:lnTo>
                  <a:lnTo>
                    <a:pt x="2236" y="1337"/>
                  </a:lnTo>
                  <a:lnTo>
                    <a:pt x="2235" y="1336"/>
                  </a:lnTo>
                  <a:lnTo>
                    <a:pt x="2234" y="1335"/>
                  </a:lnTo>
                  <a:lnTo>
                    <a:pt x="2232" y="1333"/>
                  </a:lnTo>
                  <a:lnTo>
                    <a:pt x="2231" y="1332"/>
                  </a:lnTo>
                  <a:lnTo>
                    <a:pt x="2231" y="1329"/>
                  </a:lnTo>
                  <a:lnTo>
                    <a:pt x="2231" y="1328"/>
                  </a:lnTo>
                  <a:close/>
                  <a:moveTo>
                    <a:pt x="2231" y="1264"/>
                  </a:moveTo>
                  <a:lnTo>
                    <a:pt x="2231" y="1243"/>
                  </a:lnTo>
                  <a:lnTo>
                    <a:pt x="2231" y="1241"/>
                  </a:lnTo>
                  <a:lnTo>
                    <a:pt x="2231" y="1238"/>
                  </a:lnTo>
                  <a:lnTo>
                    <a:pt x="2232" y="1237"/>
                  </a:lnTo>
                  <a:lnTo>
                    <a:pt x="2234" y="1235"/>
                  </a:lnTo>
                  <a:lnTo>
                    <a:pt x="2235" y="1234"/>
                  </a:lnTo>
                  <a:lnTo>
                    <a:pt x="2236" y="1233"/>
                  </a:lnTo>
                  <a:lnTo>
                    <a:pt x="2239" y="1233"/>
                  </a:lnTo>
                  <a:lnTo>
                    <a:pt x="2241" y="1233"/>
                  </a:lnTo>
                  <a:lnTo>
                    <a:pt x="2243" y="1233"/>
                  </a:lnTo>
                  <a:lnTo>
                    <a:pt x="2245" y="1233"/>
                  </a:lnTo>
                  <a:lnTo>
                    <a:pt x="2247" y="1234"/>
                  </a:lnTo>
                  <a:lnTo>
                    <a:pt x="2248" y="1235"/>
                  </a:lnTo>
                  <a:lnTo>
                    <a:pt x="2249" y="1237"/>
                  </a:lnTo>
                  <a:lnTo>
                    <a:pt x="2251" y="1238"/>
                  </a:lnTo>
                  <a:lnTo>
                    <a:pt x="2251" y="1241"/>
                  </a:lnTo>
                  <a:lnTo>
                    <a:pt x="2252" y="1243"/>
                  </a:lnTo>
                  <a:lnTo>
                    <a:pt x="2252" y="1264"/>
                  </a:lnTo>
                  <a:lnTo>
                    <a:pt x="2251" y="1266"/>
                  </a:lnTo>
                  <a:lnTo>
                    <a:pt x="2251" y="1268"/>
                  </a:lnTo>
                  <a:lnTo>
                    <a:pt x="2249" y="1270"/>
                  </a:lnTo>
                  <a:lnTo>
                    <a:pt x="2248" y="1271"/>
                  </a:lnTo>
                  <a:lnTo>
                    <a:pt x="2247" y="1272"/>
                  </a:lnTo>
                  <a:lnTo>
                    <a:pt x="2245" y="1274"/>
                  </a:lnTo>
                  <a:lnTo>
                    <a:pt x="2243" y="1274"/>
                  </a:lnTo>
                  <a:lnTo>
                    <a:pt x="2241" y="1275"/>
                  </a:lnTo>
                  <a:lnTo>
                    <a:pt x="2239" y="1274"/>
                  </a:lnTo>
                  <a:lnTo>
                    <a:pt x="2236" y="1274"/>
                  </a:lnTo>
                  <a:lnTo>
                    <a:pt x="2235" y="1272"/>
                  </a:lnTo>
                  <a:lnTo>
                    <a:pt x="2234" y="1271"/>
                  </a:lnTo>
                  <a:lnTo>
                    <a:pt x="2232" y="1270"/>
                  </a:lnTo>
                  <a:lnTo>
                    <a:pt x="2231" y="1268"/>
                  </a:lnTo>
                  <a:lnTo>
                    <a:pt x="2231" y="1266"/>
                  </a:lnTo>
                  <a:lnTo>
                    <a:pt x="2231" y="1264"/>
                  </a:lnTo>
                  <a:close/>
                  <a:moveTo>
                    <a:pt x="2231" y="1201"/>
                  </a:moveTo>
                  <a:lnTo>
                    <a:pt x="2231" y="1179"/>
                  </a:lnTo>
                  <a:lnTo>
                    <a:pt x="2231" y="1177"/>
                  </a:lnTo>
                  <a:lnTo>
                    <a:pt x="2231" y="1174"/>
                  </a:lnTo>
                  <a:lnTo>
                    <a:pt x="2232" y="1173"/>
                  </a:lnTo>
                  <a:lnTo>
                    <a:pt x="2234" y="1171"/>
                  </a:lnTo>
                  <a:lnTo>
                    <a:pt x="2235" y="1170"/>
                  </a:lnTo>
                  <a:lnTo>
                    <a:pt x="2236" y="1169"/>
                  </a:lnTo>
                  <a:lnTo>
                    <a:pt x="2239" y="1169"/>
                  </a:lnTo>
                  <a:lnTo>
                    <a:pt x="2241" y="1169"/>
                  </a:lnTo>
                  <a:lnTo>
                    <a:pt x="2243" y="1169"/>
                  </a:lnTo>
                  <a:lnTo>
                    <a:pt x="2245" y="1169"/>
                  </a:lnTo>
                  <a:lnTo>
                    <a:pt x="2247" y="1170"/>
                  </a:lnTo>
                  <a:lnTo>
                    <a:pt x="2248" y="1171"/>
                  </a:lnTo>
                  <a:lnTo>
                    <a:pt x="2249" y="1173"/>
                  </a:lnTo>
                  <a:lnTo>
                    <a:pt x="2251" y="1174"/>
                  </a:lnTo>
                  <a:lnTo>
                    <a:pt x="2251" y="1177"/>
                  </a:lnTo>
                  <a:lnTo>
                    <a:pt x="2252" y="1179"/>
                  </a:lnTo>
                  <a:lnTo>
                    <a:pt x="2252" y="1201"/>
                  </a:lnTo>
                  <a:lnTo>
                    <a:pt x="2251" y="1202"/>
                  </a:lnTo>
                  <a:lnTo>
                    <a:pt x="2251" y="1205"/>
                  </a:lnTo>
                  <a:lnTo>
                    <a:pt x="2249" y="1206"/>
                  </a:lnTo>
                  <a:lnTo>
                    <a:pt x="2248" y="1207"/>
                  </a:lnTo>
                  <a:lnTo>
                    <a:pt x="2247" y="1209"/>
                  </a:lnTo>
                  <a:lnTo>
                    <a:pt x="2245" y="1210"/>
                  </a:lnTo>
                  <a:lnTo>
                    <a:pt x="2243" y="1210"/>
                  </a:lnTo>
                  <a:lnTo>
                    <a:pt x="2241" y="1211"/>
                  </a:lnTo>
                  <a:lnTo>
                    <a:pt x="2239" y="1210"/>
                  </a:lnTo>
                  <a:lnTo>
                    <a:pt x="2236" y="1210"/>
                  </a:lnTo>
                  <a:lnTo>
                    <a:pt x="2235" y="1209"/>
                  </a:lnTo>
                  <a:lnTo>
                    <a:pt x="2234" y="1207"/>
                  </a:lnTo>
                  <a:lnTo>
                    <a:pt x="2232" y="1206"/>
                  </a:lnTo>
                  <a:lnTo>
                    <a:pt x="2231" y="1205"/>
                  </a:lnTo>
                  <a:lnTo>
                    <a:pt x="2231" y="1202"/>
                  </a:lnTo>
                  <a:lnTo>
                    <a:pt x="2231" y="1201"/>
                  </a:lnTo>
                  <a:close/>
                  <a:moveTo>
                    <a:pt x="2231" y="1137"/>
                  </a:moveTo>
                  <a:lnTo>
                    <a:pt x="2231" y="1116"/>
                  </a:lnTo>
                  <a:lnTo>
                    <a:pt x="2231" y="1113"/>
                  </a:lnTo>
                  <a:lnTo>
                    <a:pt x="2231" y="1110"/>
                  </a:lnTo>
                  <a:lnTo>
                    <a:pt x="2232" y="1109"/>
                  </a:lnTo>
                  <a:lnTo>
                    <a:pt x="2234" y="1108"/>
                  </a:lnTo>
                  <a:lnTo>
                    <a:pt x="2235" y="1106"/>
                  </a:lnTo>
                  <a:lnTo>
                    <a:pt x="2236" y="1105"/>
                  </a:lnTo>
                  <a:lnTo>
                    <a:pt x="2239" y="1105"/>
                  </a:lnTo>
                  <a:lnTo>
                    <a:pt x="2241" y="1105"/>
                  </a:lnTo>
                  <a:lnTo>
                    <a:pt x="2243" y="1105"/>
                  </a:lnTo>
                  <a:lnTo>
                    <a:pt x="2245" y="1105"/>
                  </a:lnTo>
                  <a:lnTo>
                    <a:pt x="2247" y="1106"/>
                  </a:lnTo>
                  <a:lnTo>
                    <a:pt x="2248" y="1108"/>
                  </a:lnTo>
                  <a:lnTo>
                    <a:pt x="2249" y="1109"/>
                  </a:lnTo>
                  <a:lnTo>
                    <a:pt x="2251" y="1110"/>
                  </a:lnTo>
                  <a:lnTo>
                    <a:pt x="2251" y="1113"/>
                  </a:lnTo>
                  <a:lnTo>
                    <a:pt x="2252" y="1116"/>
                  </a:lnTo>
                  <a:lnTo>
                    <a:pt x="2252" y="1137"/>
                  </a:lnTo>
                  <a:lnTo>
                    <a:pt x="2251" y="1138"/>
                  </a:lnTo>
                  <a:lnTo>
                    <a:pt x="2251" y="1141"/>
                  </a:lnTo>
                  <a:lnTo>
                    <a:pt x="2249" y="1142"/>
                  </a:lnTo>
                  <a:lnTo>
                    <a:pt x="2248" y="1144"/>
                  </a:lnTo>
                  <a:lnTo>
                    <a:pt x="2247" y="1145"/>
                  </a:lnTo>
                  <a:lnTo>
                    <a:pt x="2245" y="1146"/>
                  </a:lnTo>
                  <a:lnTo>
                    <a:pt x="2243" y="1146"/>
                  </a:lnTo>
                  <a:lnTo>
                    <a:pt x="2241" y="1148"/>
                  </a:lnTo>
                  <a:lnTo>
                    <a:pt x="2239" y="1146"/>
                  </a:lnTo>
                  <a:lnTo>
                    <a:pt x="2236" y="1146"/>
                  </a:lnTo>
                  <a:lnTo>
                    <a:pt x="2235" y="1145"/>
                  </a:lnTo>
                  <a:lnTo>
                    <a:pt x="2234" y="1144"/>
                  </a:lnTo>
                  <a:lnTo>
                    <a:pt x="2232" y="1142"/>
                  </a:lnTo>
                  <a:lnTo>
                    <a:pt x="2231" y="1141"/>
                  </a:lnTo>
                  <a:lnTo>
                    <a:pt x="2231" y="1138"/>
                  </a:lnTo>
                  <a:lnTo>
                    <a:pt x="2231" y="1137"/>
                  </a:lnTo>
                  <a:close/>
                  <a:moveTo>
                    <a:pt x="2231" y="1073"/>
                  </a:moveTo>
                  <a:lnTo>
                    <a:pt x="2231" y="1052"/>
                  </a:lnTo>
                  <a:lnTo>
                    <a:pt x="2231" y="1049"/>
                  </a:lnTo>
                  <a:lnTo>
                    <a:pt x="2231" y="1047"/>
                  </a:lnTo>
                  <a:lnTo>
                    <a:pt x="2232" y="1045"/>
                  </a:lnTo>
                  <a:lnTo>
                    <a:pt x="2234" y="1044"/>
                  </a:lnTo>
                  <a:lnTo>
                    <a:pt x="2235" y="1043"/>
                  </a:lnTo>
                  <a:lnTo>
                    <a:pt x="2236" y="1041"/>
                  </a:lnTo>
                  <a:lnTo>
                    <a:pt x="2239" y="1041"/>
                  </a:lnTo>
                  <a:lnTo>
                    <a:pt x="2241" y="1041"/>
                  </a:lnTo>
                  <a:lnTo>
                    <a:pt x="2243" y="1041"/>
                  </a:lnTo>
                  <a:lnTo>
                    <a:pt x="2245" y="1041"/>
                  </a:lnTo>
                  <a:lnTo>
                    <a:pt x="2247" y="1043"/>
                  </a:lnTo>
                  <a:lnTo>
                    <a:pt x="2248" y="1044"/>
                  </a:lnTo>
                  <a:lnTo>
                    <a:pt x="2249" y="1045"/>
                  </a:lnTo>
                  <a:lnTo>
                    <a:pt x="2251" y="1047"/>
                  </a:lnTo>
                  <a:lnTo>
                    <a:pt x="2251" y="1049"/>
                  </a:lnTo>
                  <a:lnTo>
                    <a:pt x="2252" y="1052"/>
                  </a:lnTo>
                  <a:lnTo>
                    <a:pt x="2252" y="1073"/>
                  </a:lnTo>
                  <a:lnTo>
                    <a:pt x="2251" y="1075"/>
                  </a:lnTo>
                  <a:lnTo>
                    <a:pt x="2251" y="1077"/>
                  </a:lnTo>
                  <a:lnTo>
                    <a:pt x="2249" y="1079"/>
                  </a:lnTo>
                  <a:lnTo>
                    <a:pt x="2248" y="1080"/>
                  </a:lnTo>
                  <a:lnTo>
                    <a:pt x="2247" y="1081"/>
                  </a:lnTo>
                  <a:lnTo>
                    <a:pt x="2245" y="1083"/>
                  </a:lnTo>
                  <a:lnTo>
                    <a:pt x="2243" y="1083"/>
                  </a:lnTo>
                  <a:lnTo>
                    <a:pt x="2241" y="1084"/>
                  </a:lnTo>
                  <a:lnTo>
                    <a:pt x="2239" y="1083"/>
                  </a:lnTo>
                  <a:lnTo>
                    <a:pt x="2236" y="1083"/>
                  </a:lnTo>
                  <a:lnTo>
                    <a:pt x="2235" y="1081"/>
                  </a:lnTo>
                  <a:lnTo>
                    <a:pt x="2234" y="1080"/>
                  </a:lnTo>
                  <a:lnTo>
                    <a:pt x="2232" y="1079"/>
                  </a:lnTo>
                  <a:lnTo>
                    <a:pt x="2231" y="1077"/>
                  </a:lnTo>
                  <a:lnTo>
                    <a:pt x="2231" y="1075"/>
                  </a:lnTo>
                  <a:lnTo>
                    <a:pt x="2231" y="1073"/>
                  </a:lnTo>
                  <a:close/>
                  <a:moveTo>
                    <a:pt x="2231" y="1009"/>
                  </a:moveTo>
                  <a:lnTo>
                    <a:pt x="2231" y="988"/>
                  </a:lnTo>
                  <a:lnTo>
                    <a:pt x="2231" y="986"/>
                  </a:lnTo>
                  <a:lnTo>
                    <a:pt x="2231" y="983"/>
                  </a:lnTo>
                  <a:lnTo>
                    <a:pt x="2232" y="982"/>
                  </a:lnTo>
                  <a:lnTo>
                    <a:pt x="2234" y="980"/>
                  </a:lnTo>
                  <a:lnTo>
                    <a:pt x="2235" y="979"/>
                  </a:lnTo>
                  <a:lnTo>
                    <a:pt x="2236" y="978"/>
                  </a:lnTo>
                  <a:lnTo>
                    <a:pt x="2239" y="978"/>
                  </a:lnTo>
                  <a:lnTo>
                    <a:pt x="2241" y="978"/>
                  </a:lnTo>
                  <a:lnTo>
                    <a:pt x="2243" y="978"/>
                  </a:lnTo>
                  <a:lnTo>
                    <a:pt x="2245" y="978"/>
                  </a:lnTo>
                  <a:lnTo>
                    <a:pt x="2247" y="979"/>
                  </a:lnTo>
                  <a:lnTo>
                    <a:pt x="2248" y="980"/>
                  </a:lnTo>
                  <a:lnTo>
                    <a:pt x="2249" y="982"/>
                  </a:lnTo>
                  <a:lnTo>
                    <a:pt x="2251" y="983"/>
                  </a:lnTo>
                  <a:lnTo>
                    <a:pt x="2251" y="986"/>
                  </a:lnTo>
                  <a:lnTo>
                    <a:pt x="2252" y="988"/>
                  </a:lnTo>
                  <a:lnTo>
                    <a:pt x="2252" y="1009"/>
                  </a:lnTo>
                  <a:lnTo>
                    <a:pt x="2251" y="1011"/>
                  </a:lnTo>
                  <a:lnTo>
                    <a:pt x="2251" y="1013"/>
                  </a:lnTo>
                  <a:lnTo>
                    <a:pt x="2249" y="1015"/>
                  </a:lnTo>
                  <a:lnTo>
                    <a:pt x="2248" y="1016"/>
                  </a:lnTo>
                  <a:lnTo>
                    <a:pt x="2247" y="1017"/>
                  </a:lnTo>
                  <a:lnTo>
                    <a:pt x="2245" y="1019"/>
                  </a:lnTo>
                  <a:lnTo>
                    <a:pt x="2243" y="1019"/>
                  </a:lnTo>
                  <a:lnTo>
                    <a:pt x="2241" y="1020"/>
                  </a:lnTo>
                  <a:lnTo>
                    <a:pt x="2239" y="1019"/>
                  </a:lnTo>
                  <a:lnTo>
                    <a:pt x="2236" y="1019"/>
                  </a:lnTo>
                  <a:lnTo>
                    <a:pt x="2235" y="1017"/>
                  </a:lnTo>
                  <a:lnTo>
                    <a:pt x="2234" y="1016"/>
                  </a:lnTo>
                  <a:lnTo>
                    <a:pt x="2232" y="1015"/>
                  </a:lnTo>
                  <a:lnTo>
                    <a:pt x="2231" y="1013"/>
                  </a:lnTo>
                  <a:lnTo>
                    <a:pt x="2231" y="1011"/>
                  </a:lnTo>
                  <a:lnTo>
                    <a:pt x="2231" y="1009"/>
                  </a:lnTo>
                  <a:close/>
                  <a:moveTo>
                    <a:pt x="2231" y="946"/>
                  </a:moveTo>
                  <a:lnTo>
                    <a:pt x="2231" y="925"/>
                  </a:lnTo>
                  <a:lnTo>
                    <a:pt x="2231" y="922"/>
                  </a:lnTo>
                  <a:lnTo>
                    <a:pt x="2231" y="919"/>
                  </a:lnTo>
                  <a:lnTo>
                    <a:pt x="2232" y="918"/>
                  </a:lnTo>
                  <a:lnTo>
                    <a:pt x="2234" y="917"/>
                  </a:lnTo>
                  <a:lnTo>
                    <a:pt x="2235" y="915"/>
                  </a:lnTo>
                  <a:lnTo>
                    <a:pt x="2236" y="914"/>
                  </a:lnTo>
                  <a:lnTo>
                    <a:pt x="2239" y="914"/>
                  </a:lnTo>
                  <a:lnTo>
                    <a:pt x="2241" y="914"/>
                  </a:lnTo>
                  <a:lnTo>
                    <a:pt x="2243" y="914"/>
                  </a:lnTo>
                  <a:lnTo>
                    <a:pt x="2245" y="914"/>
                  </a:lnTo>
                  <a:lnTo>
                    <a:pt x="2247" y="915"/>
                  </a:lnTo>
                  <a:lnTo>
                    <a:pt x="2248" y="917"/>
                  </a:lnTo>
                  <a:lnTo>
                    <a:pt x="2249" y="918"/>
                  </a:lnTo>
                  <a:lnTo>
                    <a:pt x="2251" y="919"/>
                  </a:lnTo>
                  <a:lnTo>
                    <a:pt x="2251" y="922"/>
                  </a:lnTo>
                  <a:lnTo>
                    <a:pt x="2252" y="925"/>
                  </a:lnTo>
                  <a:lnTo>
                    <a:pt x="2252" y="946"/>
                  </a:lnTo>
                  <a:lnTo>
                    <a:pt x="2251" y="947"/>
                  </a:lnTo>
                  <a:lnTo>
                    <a:pt x="2251" y="950"/>
                  </a:lnTo>
                  <a:lnTo>
                    <a:pt x="2249" y="951"/>
                  </a:lnTo>
                  <a:lnTo>
                    <a:pt x="2248" y="952"/>
                  </a:lnTo>
                  <a:lnTo>
                    <a:pt x="2247" y="954"/>
                  </a:lnTo>
                  <a:lnTo>
                    <a:pt x="2245" y="955"/>
                  </a:lnTo>
                  <a:lnTo>
                    <a:pt x="2243" y="955"/>
                  </a:lnTo>
                  <a:lnTo>
                    <a:pt x="2241" y="956"/>
                  </a:lnTo>
                  <a:lnTo>
                    <a:pt x="2239" y="955"/>
                  </a:lnTo>
                  <a:lnTo>
                    <a:pt x="2236" y="955"/>
                  </a:lnTo>
                  <a:lnTo>
                    <a:pt x="2235" y="954"/>
                  </a:lnTo>
                  <a:lnTo>
                    <a:pt x="2234" y="952"/>
                  </a:lnTo>
                  <a:lnTo>
                    <a:pt x="2232" y="951"/>
                  </a:lnTo>
                  <a:lnTo>
                    <a:pt x="2231" y="950"/>
                  </a:lnTo>
                  <a:lnTo>
                    <a:pt x="2231" y="947"/>
                  </a:lnTo>
                  <a:lnTo>
                    <a:pt x="2231" y="946"/>
                  </a:lnTo>
                  <a:close/>
                  <a:moveTo>
                    <a:pt x="2231" y="882"/>
                  </a:moveTo>
                  <a:lnTo>
                    <a:pt x="2231" y="861"/>
                  </a:lnTo>
                  <a:lnTo>
                    <a:pt x="2231" y="858"/>
                  </a:lnTo>
                  <a:lnTo>
                    <a:pt x="2231" y="855"/>
                  </a:lnTo>
                  <a:lnTo>
                    <a:pt x="2232" y="854"/>
                  </a:lnTo>
                  <a:lnTo>
                    <a:pt x="2234" y="853"/>
                  </a:lnTo>
                  <a:lnTo>
                    <a:pt x="2235" y="851"/>
                  </a:lnTo>
                  <a:lnTo>
                    <a:pt x="2236" y="850"/>
                  </a:lnTo>
                  <a:lnTo>
                    <a:pt x="2239" y="850"/>
                  </a:lnTo>
                  <a:lnTo>
                    <a:pt x="2241" y="850"/>
                  </a:lnTo>
                  <a:lnTo>
                    <a:pt x="2243" y="850"/>
                  </a:lnTo>
                  <a:lnTo>
                    <a:pt x="2245" y="850"/>
                  </a:lnTo>
                  <a:lnTo>
                    <a:pt x="2247" y="851"/>
                  </a:lnTo>
                  <a:lnTo>
                    <a:pt x="2248" y="853"/>
                  </a:lnTo>
                  <a:lnTo>
                    <a:pt x="2249" y="854"/>
                  </a:lnTo>
                  <a:lnTo>
                    <a:pt x="2251" y="855"/>
                  </a:lnTo>
                  <a:lnTo>
                    <a:pt x="2251" y="858"/>
                  </a:lnTo>
                  <a:lnTo>
                    <a:pt x="2252" y="861"/>
                  </a:lnTo>
                  <a:lnTo>
                    <a:pt x="2252" y="882"/>
                  </a:lnTo>
                  <a:lnTo>
                    <a:pt x="2251" y="883"/>
                  </a:lnTo>
                  <a:lnTo>
                    <a:pt x="2251" y="886"/>
                  </a:lnTo>
                  <a:lnTo>
                    <a:pt x="2249" y="887"/>
                  </a:lnTo>
                  <a:lnTo>
                    <a:pt x="2248" y="889"/>
                  </a:lnTo>
                  <a:lnTo>
                    <a:pt x="2247" y="890"/>
                  </a:lnTo>
                  <a:lnTo>
                    <a:pt x="2245" y="891"/>
                  </a:lnTo>
                  <a:lnTo>
                    <a:pt x="2243" y="891"/>
                  </a:lnTo>
                  <a:lnTo>
                    <a:pt x="2241" y="893"/>
                  </a:lnTo>
                  <a:lnTo>
                    <a:pt x="2239" y="891"/>
                  </a:lnTo>
                  <a:lnTo>
                    <a:pt x="2236" y="891"/>
                  </a:lnTo>
                  <a:lnTo>
                    <a:pt x="2235" y="890"/>
                  </a:lnTo>
                  <a:lnTo>
                    <a:pt x="2234" y="889"/>
                  </a:lnTo>
                  <a:lnTo>
                    <a:pt x="2232" y="887"/>
                  </a:lnTo>
                  <a:lnTo>
                    <a:pt x="2231" y="886"/>
                  </a:lnTo>
                  <a:lnTo>
                    <a:pt x="2231" y="883"/>
                  </a:lnTo>
                  <a:lnTo>
                    <a:pt x="2231" y="882"/>
                  </a:lnTo>
                  <a:close/>
                  <a:moveTo>
                    <a:pt x="2231" y="818"/>
                  </a:moveTo>
                  <a:lnTo>
                    <a:pt x="2231" y="797"/>
                  </a:lnTo>
                  <a:lnTo>
                    <a:pt x="2231" y="794"/>
                  </a:lnTo>
                  <a:lnTo>
                    <a:pt x="2231" y="792"/>
                  </a:lnTo>
                  <a:lnTo>
                    <a:pt x="2232" y="790"/>
                  </a:lnTo>
                  <a:lnTo>
                    <a:pt x="2234" y="789"/>
                  </a:lnTo>
                  <a:lnTo>
                    <a:pt x="2235" y="788"/>
                  </a:lnTo>
                  <a:lnTo>
                    <a:pt x="2236" y="786"/>
                  </a:lnTo>
                  <a:lnTo>
                    <a:pt x="2239" y="786"/>
                  </a:lnTo>
                  <a:lnTo>
                    <a:pt x="2241" y="786"/>
                  </a:lnTo>
                  <a:lnTo>
                    <a:pt x="2243" y="786"/>
                  </a:lnTo>
                  <a:lnTo>
                    <a:pt x="2245" y="786"/>
                  </a:lnTo>
                  <a:lnTo>
                    <a:pt x="2247" y="788"/>
                  </a:lnTo>
                  <a:lnTo>
                    <a:pt x="2248" y="789"/>
                  </a:lnTo>
                  <a:lnTo>
                    <a:pt x="2249" y="790"/>
                  </a:lnTo>
                  <a:lnTo>
                    <a:pt x="2251" y="792"/>
                  </a:lnTo>
                  <a:lnTo>
                    <a:pt x="2251" y="794"/>
                  </a:lnTo>
                  <a:lnTo>
                    <a:pt x="2252" y="797"/>
                  </a:lnTo>
                  <a:lnTo>
                    <a:pt x="2252" y="818"/>
                  </a:lnTo>
                  <a:lnTo>
                    <a:pt x="2251" y="820"/>
                  </a:lnTo>
                  <a:lnTo>
                    <a:pt x="2251" y="822"/>
                  </a:lnTo>
                  <a:lnTo>
                    <a:pt x="2249" y="824"/>
                  </a:lnTo>
                  <a:lnTo>
                    <a:pt x="2248" y="825"/>
                  </a:lnTo>
                  <a:lnTo>
                    <a:pt x="2247" y="826"/>
                  </a:lnTo>
                  <a:lnTo>
                    <a:pt x="2245" y="828"/>
                  </a:lnTo>
                  <a:lnTo>
                    <a:pt x="2243" y="828"/>
                  </a:lnTo>
                  <a:lnTo>
                    <a:pt x="2241" y="829"/>
                  </a:lnTo>
                  <a:lnTo>
                    <a:pt x="2239" y="828"/>
                  </a:lnTo>
                  <a:lnTo>
                    <a:pt x="2236" y="828"/>
                  </a:lnTo>
                  <a:lnTo>
                    <a:pt x="2235" y="826"/>
                  </a:lnTo>
                  <a:lnTo>
                    <a:pt x="2234" y="825"/>
                  </a:lnTo>
                  <a:lnTo>
                    <a:pt x="2232" y="824"/>
                  </a:lnTo>
                  <a:lnTo>
                    <a:pt x="2231" y="822"/>
                  </a:lnTo>
                  <a:lnTo>
                    <a:pt x="2231" y="820"/>
                  </a:lnTo>
                  <a:lnTo>
                    <a:pt x="2231" y="818"/>
                  </a:lnTo>
                  <a:close/>
                  <a:moveTo>
                    <a:pt x="2231" y="755"/>
                  </a:moveTo>
                  <a:lnTo>
                    <a:pt x="2231" y="733"/>
                  </a:lnTo>
                  <a:lnTo>
                    <a:pt x="2231" y="731"/>
                  </a:lnTo>
                  <a:lnTo>
                    <a:pt x="2231" y="728"/>
                  </a:lnTo>
                  <a:lnTo>
                    <a:pt x="2232" y="727"/>
                  </a:lnTo>
                  <a:lnTo>
                    <a:pt x="2234" y="725"/>
                  </a:lnTo>
                  <a:lnTo>
                    <a:pt x="2235" y="724"/>
                  </a:lnTo>
                  <a:lnTo>
                    <a:pt x="2236" y="723"/>
                  </a:lnTo>
                  <a:lnTo>
                    <a:pt x="2239" y="723"/>
                  </a:lnTo>
                  <a:lnTo>
                    <a:pt x="2241" y="723"/>
                  </a:lnTo>
                  <a:lnTo>
                    <a:pt x="2243" y="723"/>
                  </a:lnTo>
                  <a:lnTo>
                    <a:pt x="2245" y="723"/>
                  </a:lnTo>
                  <a:lnTo>
                    <a:pt x="2247" y="724"/>
                  </a:lnTo>
                  <a:lnTo>
                    <a:pt x="2248" y="725"/>
                  </a:lnTo>
                  <a:lnTo>
                    <a:pt x="2249" y="727"/>
                  </a:lnTo>
                  <a:lnTo>
                    <a:pt x="2251" y="728"/>
                  </a:lnTo>
                  <a:lnTo>
                    <a:pt x="2251" y="731"/>
                  </a:lnTo>
                  <a:lnTo>
                    <a:pt x="2252" y="733"/>
                  </a:lnTo>
                  <a:lnTo>
                    <a:pt x="2252" y="755"/>
                  </a:lnTo>
                  <a:lnTo>
                    <a:pt x="2251" y="756"/>
                  </a:lnTo>
                  <a:lnTo>
                    <a:pt x="2251" y="759"/>
                  </a:lnTo>
                  <a:lnTo>
                    <a:pt x="2249" y="760"/>
                  </a:lnTo>
                  <a:lnTo>
                    <a:pt x="2248" y="761"/>
                  </a:lnTo>
                  <a:lnTo>
                    <a:pt x="2247" y="763"/>
                  </a:lnTo>
                  <a:lnTo>
                    <a:pt x="2245" y="764"/>
                  </a:lnTo>
                  <a:lnTo>
                    <a:pt x="2243" y="764"/>
                  </a:lnTo>
                  <a:lnTo>
                    <a:pt x="2241" y="765"/>
                  </a:lnTo>
                  <a:lnTo>
                    <a:pt x="2239" y="764"/>
                  </a:lnTo>
                  <a:lnTo>
                    <a:pt x="2236" y="764"/>
                  </a:lnTo>
                  <a:lnTo>
                    <a:pt x="2235" y="763"/>
                  </a:lnTo>
                  <a:lnTo>
                    <a:pt x="2234" y="761"/>
                  </a:lnTo>
                  <a:lnTo>
                    <a:pt x="2232" y="760"/>
                  </a:lnTo>
                  <a:lnTo>
                    <a:pt x="2231" y="759"/>
                  </a:lnTo>
                  <a:lnTo>
                    <a:pt x="2231" y="756"/>
                  </a:lnTo>
                  <a:lnTo>
                    <a:pt x="2231" y="755"/>
                  </a:lnTo>
                  <a:close/>
                  <a:moveTo>
                    <a:pt x="2231" y="691"/>
                  </a:moveTo>
                  <a:lnTo>
                    <a:pt x="2231" y="670"/>
                  </a:lnTo>
                  <a:lnTo>
                    <a:pt x="2231" y="667"/>
                  </a:lnTo>
                  <a:lnTo>
                    <a:pt x="2231" y="664"/>
                  </a:lnTo>
                  <a:lnTo>
                    <a:pt x="2232" y="663"/>
                  </a:lnTo>
                  <a:lnTo>
                    <a:pt x="2234" y="662"/>
                  </a:lnTo>
                  <a:lnTo>
                    <a:pt x="2235" y="660"/>
                  </a:lnTo>
                  <a:lnTo>
                    <a:pt x="2236" y="659"/>
                  </a:lnTo>
                  <a:lnTo>
                    <a:pt x="2239" y="659"/>
                  </a:lnTo>
                  <a:lnTo>
                    <a:pt x="2241" y="659"/>
                  </a:lnTo>
                  <a:lnTo>
                    <a:pt x="2243" y="659"/>
                  </a:lnTo>
                  <a:lnTo>
                    <a:pt x="2245" y="659"/>
                  </a:lnTo>
                  <a:lnTo>
                    <a:pt x="2247" y="660"/>
                  </a:lnTo>
                  <a:lnTo>
                    <a:pt x="2248" y="662"/>
                  </a:lnTo>
                  <a:lnTo>
                    <a:pt x="2249" y="663"/>
                  </a:lnTo>
                  <a:lnTo>
                    <a:pt x="2251" y="664"/>
                  </a:lnTo>
                  <a:lnTo>
                    <a:pt x="2251" y="667"/>
                  </a:lnTo>
                  <a:lnTo>
                    <a:pt x="2252" y="670"/>
                  </a:lnTo>
                  <a:lnTo>
                    <a:pt x="2252" y="691"/>
                  </a:lnTo>
                  <a:lnTo>
                    <a:pt x="2251" y="692"/>
                  </a:lnTo>
                  <a:lnTo>
                    <a:pt x="2251" y="695"/>
                  </a:lnTo>
                  <a:lnTo>
                    <a:pt x="2249" y="696"/>
                  </a:lnTo>
                  <a:lnTo>
                    <a:pt x="2248" y="697"/>
                  </a:lnTo>
                  <a:lnTo>
                    <a:pt x="2247" y="699"/>
                  </a:lnTo>
                  <a:lnTo>
                    <a:pt x="2245" y="700"/>
                  </a:lnTo>
                  <a:lnTo>
                    <a:pt x="2243" y="700"/>
                  </a:lnTo>
                  <a:lnTo>
                    <a:pt x="2241" y="701"/>
                  </a:lnTo>
                  <a:lnTo>
                    <a:pt x="2239" y="700"/>
                  </a:lnTo>
                  <a:lnTo>
                    <a:pt x="2236" y="700"/>
                  </a:lnTo>
                  <a:lnTo>
                    <a:pt x="2235" y="699"/>
                  </a:lnTo>
                  <a:lnTo>
                    <a:pt x="2234" y="697"/>
                  </a:lnTo>
                  <a:lnTo>
                    <a:pt x="2232" y="696"/>
                  </a:lnTo>
                  <a:lnTo>
                    <a:pt x="2231" y="695"/>
                  </a:lnTo>
                  <a:lnTo>
                    <a:pt x="2231" y="692"/>
                  </a:lnTo>
                  <a:lnTo>
                    <a:pt x="2231" y="691"/>
                  </a:lnTo>
                  <a:close/>
                  <a:moveTo>
                    <a:pt x="2231" y="627"/>
                  </a:moveTo>
                  <a:lnTo>
                    <a:pt x="2231" y="606"/>
                  </a:lnTo>
                  <a:lnTo>
                    <a:pt x="2231" y="603"/>
                  </a:lnTo>
                  <a:lnTo>
                    <a:pt x="2231" y="601"/>
                  </a:lnTo>
                  <a:lnTo>
                    <a:pt x="2232" y="599"/>
                  </a:lnTo>
                  <a:lnTo>
                    <a:pt x="2234" y="598"/>
                  </a:lnTo>
                  <a:lnTo>
                    <a:pt x="2235" y="597"/>
                  </a:lnTo>
                  <a:lnTo>
                    <a:pt x="2236" y="595"/>
                  </a:lnTo>
                  <a:lnTo>
                    <a:pt x="2239" y="595"/>
                  </a:lnTo>
                  <a:lnTo>
                    <a:pt x="2241" y="595"/>
                  </a:lnTo>
                  <a:lnTo>
                    <a:pt x="2243" y="595"/>
                  </a:lnTo>
                  <a:lnTo>
                    <a:pt x="2245" y="595"/>
                  </a:lnTo>
                  <a:lnTo>
                    <a:pt x="2247" y="597"/>
                  </a:lnTo>
                  <a:lnTo>
                    <a:pt x="2248" y="598"/>
                  </a:lnTo>
                  <a:lnTo>
                    <a:pt x="2249" y="599"/>
                  </a:lnTo>
                  <a:lnTo>
                    <a:pt x="2251" y="601"/>
                  </a:lnTo>
                  <a:lnTo>
                    <a:pt x="2251" y="603"/>
                  </a:lnTo>
                  <a:lnTo>
                    <a:pt x="2252" y="606"/>
                  </a:lnTo>
                  <a:lnTo>
                    <a:pt x="2252" y="627"/>
                  </a:lnTo>
                  <a:lnTo>
                    <a:pt x="2251" y="628"/>
                  </a:lnTo>
                  <a:lnTo>
                    <a:pt x="2251" y="631"/>
                  </a:lnTo>
                  <a:lnTo>
                    <a:pt x="2249" y="632"/>
                  </a:lnTo>
                  <a:lnTo>
                    <a:pt x="2248" y="634"/>
                  </a:lnTo>
                  <a:lnTo>
                    <a:pt x="2247" y="635"/>
                  </a:lnTo>
                  <a:lnTo>
                    <a:pt x="2245" y="636"/>
                  </a:lnTo>
                  <a:lnTo>
                    <a:pt x="2243" y="636"/>
                  </a:lnTo>
                  <a:lnTo>
                    <a:pt x="2241" y="638"/>
                  </a:lnTo>
                  <a:lnTo>
                    <a:pt x="2239" y="636"/>
                  </a:lnTo>
                  <a:lnTo>
                    <a:pt x="2236" y="636"/>
                  </a:lnTo>
                  <a:lnTo>
                    <a:pt x="2235" y="635"/>
                  </a:lnTo>
                  <a:lnTo>
                    <a:pt x="2234" y="634"/>
                  </a:lnTo>
                  <a:lnTo>
                    <a:pt x="2232" y="632"/>
                  </a:lnTo>
                  <a:lnTo>
                    <a:pt x="2231" y="631"/>
                  </a:lnTo>
                  <a:lnTo>
                    <a:pt x="2231" y="628"/>
                  </a:lnTo>
                  <a:lnTo>
                    <a:pt x="2231" y="627"/>
                  </a:lnTo>
                  <a:close/>
                  <a:moveTo>
                    <a:pt x="2231" y="563"/>
                  </a:moveTo>
                  <a:lnTo>
                    <a:pt x="2231" y="542"/>
                  </a:lnTo>
                  <a:lnTo>
                    <a:pt x="2231" y="539"/>
                  </a:lnTo>
                  <a:lnTo>
                    <a:pt x="2231" y="537"/>
                  </a:lnTo>
                  <a:lnTo>
                    <a:pt x="2232" y="535"/>
                  </a:lnTo>
                  <a:lnTo>
                    <a:pt x="2234" y="534"/>
                  </a:lnTo>
                  <a:lnTo>
                    <a:pt x="2235" y="533"/>
                  </a:lnTo>
                  <a:lnTo>
                    <a:pt x="2236" y="531"/>
                  </a:lnTo>
                  <a:lnTo>
                    <a:pt x="2239" y="531"/>
                  </a:lnTo>
                  <a:lnTo>
                    <a:pt x="2241" y="531"/>
                  </a:lnTo>
                  <a:lnTo>
                    <a:pt x="2243" y="531"/>
                  </a:lnTo>
                  <a:lnTo>
                    <a:pt x="2245" y="531"/>
                  </a:lnTo>
                  <a:lnTo>
                    <a:pt x="2247" y="533"/>
                  </a:lnTo>
                  <a:lnTo>
                    <a:pt x="2248" y="534"/>
                  </a:lnTo>
                  <a:lnTo>
                    <a:pt x="2249" y="535"/>
                  </a:lnTo>
                  <a:lnTo>
                    <a:pt x="2251" y="537"/>
                  </a:lnTo>
                  <a:lnTo>
                    <a:pt x="2251" y="539"/>
                  </a:lnTo>
                  <a:lnTo>
                    <a:pt x="2252" y="542"/>
                  </a:lnTo>
                  <a:lnTo>
                    <a:pt x="2252" y="563"/>
                  </a:lnTo>
                  <a:lnTo>
                    <a:pt x="2251" y="565"/>
                  </a:lnTo>
                  <a:lnTo>
                    <a:pt x="2251" y="567"/>
                  </a:lnTo>
                  <a:lnTo>
                    <a:pt x="2249" y="569"/>
                  </a:lnTo>
                  <a:lnTo>
                    <a:pt x="2248" y="570"/>
                  </a:lnTo>
                  <a:lnTo>
                    <a:pt x="2247" y="571"/>
                  </a:lnTo>
                  <a:lnTo>
                    <a:pt x="2245" y="573"/>
                  </a:lnTo>
                  <a:lnTo>
                    <a:pt x="2243" y="573"/>
                  </a:lnTo>
                  <a:lnTo>
                    <a:pt x="2241" y="574"/>
                  </a:lnTo>
                  <a:lnTo>
                    <a:pt x="2239" y="573"/>
                  </a:lnTo>
                  <a:lnTo>
                    <a:pt x="2236" y="573"/>
                  </a:lnTo>
                  <a:lnTo>
                    <a:pt x="2235" y="571"/>
                  </a:lnTo>
                  <a:lnTo>
                    <a:pt x="2234" y="570"/>
                  </a:lnTo>
                  <a:lnTo>
                    <a:pt x="2232" y="569"/>
                  </a:lnTo>
                  <a:lnTo>
                    <a:pt x="2231" y="567"/>
                  </a:lnTo>
                  <a:lnTo>
                    <a:pt x="2231" y="565"/>
                  </a:lnTo>
                  <a:lnTo>
                    <a:pt x="2231" y="563"/>
                  </a:lnTo>
                  <a:close/>
                  <a:moveTo>
                    <a:pt x="2231" y="500"/>
                  </a:moveTo>
                  <a:lnTo>
                    <a:pt x="2231" y="478"/>
                  </a:lnTo>
                  <a:lnTo>
                    <a:pt x="2231" y="476"/>
                  </a:lnTo>
                  <a:lnTo>
                    <a:pt x="2231" y="473"/>
                  </a:lnTo>
                  <a:lnTo>
                    <a:pt x="2232" y="472"/>
                  </a:lnTo>
                  <a:lnTo>
                    <a:pt x="2234" y="470"/>
                  </a:lnTo>
                  <a:lnTo>
                    <a:pt x="2235" y="469"/>
                  </a:lnTo>
                  <a:lnTo>
                    <a:pt x="2236" y="468"/>
                  </a:lnTo>
                  <a:lnTo>
                    <a:pt x="2239" y="468"/>
                  </a:lnTo>
                  <a:lnTo>
                    <a:pt x="2241" y="468"/>
                  </a:lnTo>
                  <a:lnTo>
                    <a:pt x="2243" y="468"/>
                  </a:lnTo>
                  <a:lnTo>
                    <a:pt x="2245" y="468"/>
                  </a:lnTo>
                  <a:lnTo>
                    <a:pt x="2247" y="469"/>
                  </a:lnTo>
                  <a:lnTo>
                    <a:pt x="2248" y="470"/>
                  </a:lnTo>
                  <a:lnTo>
                    <a:pt x="2249" y="472"/>
                  </a:lnTo>
                  <a:lnTo>
                    <a:pt x="2251" y="473"/>
                  </a:lnTo>
                  <a:lnTo>
                    <a:pt x="2251" y="476"/>
                  </a:lnTo>
                  <a:lnTo>
                    <a:pt x="2252" y="478"/>
                  </a:lnTo>
                  <a:lnTo>
                    <a:pt x="2252" y="500"/>
                  </a:lnTo>
                  <a:lnTo>
                    <a:pt x="2251" y="501"/>
                  </a:lnTo>
                  <a:lnTo>
                    <a:pt x="2251" y="504"/>
                  </a:lnTo>
                  <a:lnTo>
                    <a:pt x="2249" y="505"/>
                  </a:lnTo>
                  <a:lnTo>
                    <a:pt x="2248" y="506"/>
                  </a:lnTo>
                  <a:lnTo>
                    <a:pt x="2247" y="508"/>
                  </a:lnTo>
                  <a:lnTo>
                    <a:pt x="2245" y="509"/>
                  </a:lnTo>
                  <a:lnTo>
                    <a:pt x="2243" y="509"/>
                  </a:lnTo>
                  <a:lnTo>
                    <a:pt x="2241" y="510"/>
                  </a:lnTo>
                  <a:lnTo>
                    <a:pt x="2239" y="509"/>
                  </a:lnTo>
                  <a:lnTo>
                    <a:pt x="2236" y="509"/>
                  </a:lnTo>
                  <a:lnTo>
                    <a:pt x="2235" y="508"/>
                  </a:lnTo>
                  <a:lnTo>
                    <a:pt x="2234" y="506"/>
                  </a:lnTo>
                  <a:lnTo>
                    <a:pt x="2232" y="505"/>
                  </a:lnTo>
                  <a:lnTo>
                    <a:pt x="2231" y="504"/>
                  </a:lnTo>
                  <a:lnTo>
                    <a:pt x="2231" y="501"/>
                  </a:lnTo>
                  <a:lnTo>
                    <a:pt x="2231" y="500"/>
                  </a:lnTo>
                  <a:close/>
                  <a:moveTo>
                    <a:pt x="2231" y="436"/>
                  </a:moveTo>
                  <a:lnTo>
                    <a:pt x="2231" y="415"/>
                  </a:lnTo>
                  <a:lnTo>
                    <a:pt x="2231" y="412"/>
                  </a:lnTo>
                  <a:lnTo>
                    <a:pt x="2231" y="409"/>
                  </a:lnTo>
                  <a:lnTo>
                    <a:pt x="2232" y="408"/>
                  </a:lnTo>
                  <a:lnTo>
                    <a:pt x="2234" y="407"/>
                  </a:lnTo>
                  <a:lnTo>
                    <a:pt x="2235" y="405"/>
                  </a:lnTo>
                  <a:lnTo>
                    <a:pt x="2236" y="404"/>
                  </a:lnTo>
                  <a:lnTo>
                    <a:pt x="2239" y="404"/>
                  </a:lnTo>
                  <a:lnTo>
                    <a:pt x="2241" y="404"/>
                  </a:lnTo>
                  <a:lnTo>
                    <a:pt x="2243" y="404"/>
                  </a:lnTo>
                  <a:lnTo>
                    <a:pt x="2245" y="404"/>
                  </a:lnTo>
                  <a:lnTo>
                    <a:pt x="2247" y="405"/>
                  </a:lnTo>
                  <a:lnTo>
                    <a:pt x="2248" y="407"/>
                  </a:lnTo>
                  <a:lnTo>
                    <a:pt x="2249" y="408"/>
                  </a:lnTo>
                  <a:lnTo>
                    <a:pt x="2251" y="409"/>
                  </a:lnTo>
                  <a:lnTo>
                    <a:pt x="2251" y="412"/>
                  </a:lnTo>
                  <a:lnTo>
                    <a:pt x="2252" y="415"/>
                  </a:lnTo>
                  <a:lnTo>
                    <a:pt x="2252" y="436"/>
                  </a:lnTo>
                  <a:lnTo>
                    <a:pt x="2251" y="437"/>
                  </a:lnTo>
                  <a:lnTo>
                    <a:pt x="2251" y="440"/>
                  </a:lnTo>
                  <a:lnTo>
                    <a:pt x="2249" y="441"/>
                  </a:lnTo>
                  <a:lnTo>
                    <a:pt x="2248" y="443"/>
                  </a:lnTo>
                  <a:lnTo>
                    <a:pt x="2247" y="444"/>
                  </a:lnTo>
                  <a:lnTo>
                    <a:pt x="2245" y="445"/>
                  </a:lnTo>
                  <a:lnTo>
                    <a:pt x="2243" y="445"/>
                  </a:lnTo>
                  <a:lnTo>
                    <a:pt x="2241" y="446"/>
                  </a:lnTo>
                  <a:lnTo>
                    <a:pt x="2239" y="445"/>
                  </a:lnTo>
                  <a:lnTo>
                    <a:pt x="2236" y="445"/>
                  </a:lnTo>
                  <a:lnTo>
                    <a:pt x="2235" y="444"/>
                  </a:lnTo>
                  <a:lnTo>
                    <a:pt x="2234" y="443"/>
                  </a:lnTo>
                  <a:lnTo>
                    <a:pt x="2232" y="441"/>
                  </a:lnTo>
                  <a:lnTo>
                    <a:pt x="2231" y="440"/>
                  </a:lnTo>
                  <a:lnTo>
                    <a:pt x="2231" y="437"/>
                  </a:lnTo>
                  <a:lnTo>
                    <a:pt x="2231" y="436"/>
                  </a:lnTo>
                  <a:close/>
                  <a:moveTo>
                    <a:pt x="2231" y="372"/>
                  </a:moveTo>
                  <a:lnTo>
                    <a:pt x="2231" y="351"/>
                  </a:lnTo>
                  <a:lnTo>
                    <a:pt x="2231" y="348"/>
                  </a:lnTo>
                  <a:lnTo>
                    <a:pt x="2231" y="346"/>
                  </a:lnTo>
                  <a:lnTo>
                    <a:pt x="2232" y="344"/>
                  </a:lnTo>
                  <a:lnTo>
                    <a:pt x="2234" y="343"/>
                  </a:lnTo>
                  <a:lnTo>
                    <a:pt x="2235" y="342"/>
                  </a:lnTo>
                  <a:lnTo>
                    <a:pt x="2236" y="340"/>
                  </a:lnTo>
                  <a:lnTo>
                    <a:pt x="2239" y="340"/>
                  </a:lnTo>
                  <a:lnTo>
                    <a:pt x="2241" y="340"/>
                  </a:lnTo>
                  <a:lnTo>
                    <a:pt x="2243" y="340"/>
                  </a:lnTo>
                  <a:lnTo>
                    <a:pt x="2245" y="340"/>
                  </a:lnTo>
                  <a:lnTo>
                    <a:pt x="2247" y="342"/>
                  </a:lnTo>
                  <a:lnTo>
                    <a:pt x="2248" y="343"/>
                  </a:lnTo>
                  <a:lnTo>
                    <a:pt x="2249" y="344"/>
                  </a:lnTo>
                  <a:lnTo>
                    <a:pt x="2251" y="346"/>
                  </a:lnTo>
                  <a:lnTo>
                    <a:pt x="2251" y="348"/>
                  </a:lnTo>
                  <a:lnTo>
                    <a:pt x="2252" y="351"/>
                  </a:lnTo>
                  <a:lnTo>
                    <a:pt x="2252" y="372"/>
                  </a:lnTo>
                  <a:lnTo>
                    <a:pt x="2251" y="373"/>
                  </a:lnTo>
                  <a:lnTo>
                    <a:pt x="2251" y="376"/>
                  </a:lnTo>
                  <a:lnTo>
                    <a:pt x="2249" y="377"/>
                  </a:lnTo>
                  <a:lnTo>
                    <a:pt x="2248" y="379"/>
                  </a:lnTo>
                  <a:lnTo>
                    <a:pt x="2247" y="380"/>
                  </a:lnTo>
                  <a:lnTo>
                    <a:pt x="2245" y="381"/>
                  </a:lnTo>
                  <a:lnTo>
                    <a:pt x="2243" y="381"/>
                  </a:lnTo>
                  <a:lnTo>
                    <a:pt x="2241" y="383"/>
                  </a:lnTo>
                  <a:lnTo>
                    <a:pt x="2239" y="381"/>
                  </a:lnTo>
                  <a:lnTo>
                    <a:pt x="2236" y="381"/>
                  </a:lnTo>
                  <a:lnTo>
                    <a:pt x="2235" y="380"/>
                  </a:lnTo>
                  <a:lnTo>
                    <a:pt x="2234" y="379"/>
                  </a:lnTo>
                  <a:lnTo>
                    <a:pt x="2232" y="377"/>
                  </a:lnTo>
                  <a:lnTo>
                    <a:pt x="2231" y="376"/>
                  </a:lnTo>
                  <a:lnTo>
                    <a:pt x="2231" y="373"/>
                  </a:lnTo>
                  <a:lnTo>
                    <a:pt x="2231" y="372"/>
                  </a:lnTo>
                  <a:close/>
                  <a:moveTo>
                    <a:pt x="2231" y="308"/>
                  </a:moveTo>
                  <a:lnTo>
                    <a:pt x="2231" y="287"/>
                  </a:lnTo>
                  <a:lnTo>
                    <a:pt x="2231" y="285"/>
                  </a:lnTo>
                  <a:lnTo>
                    <a:pt x="2231" y="282"/>
                  </a:lnTo>
                  <a:lnTo>
                    <a:pt x="2232" y="281"/>
                  </a:lnTo>
                  <a:lnTo>
                    <a:pt x="2234" y="279"/>
                  </a:lnTo>
                  <a:lnTo>
                    <a:pt x="2235" y="278"/>
                  </a:lnTo>
                  <a:lnTo>
                    <a:pt x="2236" y="277"/>
                  </a:lnTo>
                  <a:lnTo>
                    <a:pt x="2239" y="277"/>
                  </a:lnTo>
                  <a:lnTo>
                    <a:pt x="2241" y="277"/>
                  </a:lnTo>
                  <a:lnTo>
                    <a:pt x="2243" y="277"/>
                  </a:lnTo>
                  <a:lnTo>
                    <a:pt x="2245" y="277"/>
                  </a:lnTo>
                  <a:lnTo>
                    <a:pt x="2247" y="278"/>
                  </a:lnTo>
                  <a:lnTo>
                    <a:pt x="2248" y="279"/>
                  </a:lnTo>
                  <a:lnTo>
                    <a:pt x="2249" y="281"/>
                  </a:lnTo>
                  <a:lnTo>
                    <a:pt x="2251" y="282"/>
                  </a:lnTo>
                  <a:lnTo>
                    <a:pt x="2251" y="285"/>
                  </a:lnTo>
                  <a:lnTo>
                    <a:pt x="2252" y="287"/>
                  </a:lnTo>
                  <a:lnTo>
                    <a:pt x="2252" y="308"/>
                  </a:lnTo>
                  <a:lnTo>
                    <a:pt x="2251" y="310"/>
                  </a:lnTo>
                  <a:lnTo>
                    <a:pt x="2251" y="312"/>
                  </a:lnTo>
                  <a:lnTo>
                    <a:pt x="2249" y="314"/>
                  </a:lnTo>
                  <a:lnTo>
                    <a:pt x="2248" y="315"/>
                  </a:lnTo>
                  <a:lnTo>
                    <a:pt x="2247" y="316"/>
                  </a:lnTo>
                  <a:lnTo>
                    <a:pt x="2245" y="318"/>
                  </a:lnTo>
                  <a:lnTo>
                    <a:pt x="2243" y="318"/>
                  </a:lnTo>
                  <a:lnTo>
                    <a:pt x="2241" y="319"/>
                  </a:lnTo>
                  <a:lnTo>
                    <a:pt x="2239" y="318"/>
                  </a:lnTo>
                  <a:lnTo>
                    <a:pt x="2236" y="318"/>
                  </a:lnTo>
                  <a:lnTo>
                    <a:pt x="2235" y="316"/>
                  </a:lnTo>
                  <a:lnTo>
                    <a:pt x="2234" y="315"/>
                  </a:lnTo>
                  <a:lnTo>
                    <a:pt x="2232" y="314"/>
                  </a:lnTo>
                  <a:lnTo>
                    <a:pt x="2231" y="312"/>
                  </a:lnTo>
                  <a:lnTo>
                    <a:pt x="2231" y="310"/>
                  </a:lnTo>
                  <a:lnTo>
                    <a:pt x="2231" y="308"/>
                  </a:lnTo>
                  <a:close/>
                  <a:moveTo>
                    <a:pt x="2231" y="245"/>
                  </a:moveTo>
                  <a:lnTo>
                    <a:pt x="2231" y="223"/>
                  </a:lnTo>
                  <a:lnTo>
                    <a:pt x="2231" y="221"/>
                  </a:lnTo>
                  <a:lnTo>
                    <a:pt x="2231" y="218"/>
                  </a:lnTo>
                  <a:lnTo>
                    <a:pt x="2232" y="217"/>
                  </a:lnTo>
                  <a:lnTo>
                    <a:pt x="2234" y="215"/>
                  </a:lnTo>
                  <a:lnTo>
                    <a:pt x="2235" y="214"/>
                  </a:lnTo>
                  <a:lnTo>
                    <a:pt x="2236" y="213"/>
                  </a:lnTo>
                  <a:lnTo>
                    <a:pt x="2239" y="213"/>
                  </a:lnTo>
                  <a:lnTo>
                    <a:pt x="2241" y="213"/>
                  </a:lnTo>
                  <a:lnTo>
                    <a:pt x="2243" y="213"/>
                  </a:lnTo>
                  <a:lnTo>
                    <a:pt x="2245" y="213"/>
                  </a:lnTo>
                  <a:lnTo>
                    <a:pt x="2247" y="214"/>
                  </a:lnTo>
                  <a:lnTo>
                    <a:pt x="2248" y="215"/>
                  </a:lnTo>
                  <a:lnTo>
                    <a:pt x="2249" y="217"/>
                  </a:lnTo>
                  <a:lnTo>
                    <a:pt x="2251" y="218"/>
                  </a:lnTo>
                  <a:lnTo>
                    <a:pt x="2251" y="221"/>
                  </a:lnTo>
                  <a:lnTo>
                    <a:pt x="2252" y="223"/>
                  </a:lnTo>
                  <a:lnTo>
                    <a:pt x="2252" y="245"/>
                  </a:lnTo>
                  <a:lnTo>
                    <a:pt x="2251" y="246"/>
                  </a:lnTo>
                  <a:lnTo>
                    <a:pt x="2251" y="249"/>
                  </a:lnTo>
                  <a:lnTo>
                    <a:pt x="2249" y="250"/>
                  </a:lnTo>
                  <a:lnTo>
                    <a:pt x="2248" y="251"/>
                  </a:lnTo>
                  <a:lnTo>
                    <a:pt x="2247" y="253"/>
                  </a:lnTo>
                  <a:lnTo>
                    <a:pt x="2245" y="254"/>
                  </a:lnTo>
                  <a:lnTo>
                    <a:pt x="2243" y="254"/>
                  </a:lnTo>
                  <a:lnTo>
                    <a:pt x="2241" y="255"/>
                  </a:lnTo>
                  <a:lnTo>
                    <a:pt x="2239" y="254"/>
                  </a:lnTo>
                  <a:lnTo>
                    <a:pt x="2236" y="254"/>
                  </a:lnTo>
                  <a:lnTo>
                    <a:pt x="2235" y="253"/>
                  </a:lnTo>
                  <a:lnTo>
                    <a:pt x="2234" y="251"/>
                  </a:lnTo>
                  <a:lnTo>
                    <a:pt x="2232" y="250"/>
                  </a:lnTo>
                  <a:lnTo>
                    <a:pt x="2231" y="249"/>
                  </a:lnTo>
                  <a:lnTo>
                    <a:pt x="2231" y="246"/>
                  </a:lnTo>
                  <a:lnTo>
                    <a:pt x="2231" y="245"/>
                  </a:lnTo>
                  <a:close/>
                  <a:moveTo>
                    <a:pt x="2231" y="181"/>
                  </a:moveTo>
                  <a:lnTo>
                    <a:pt x="2231" y="160"/>
                  </a:lnTo>
                  <a:lnTo>
                    <a:pt x="2231" y="157"/>
                  </a:lnTo>
                  <a:lnTo>
                    <a:pt x="2231" y="154"/>
                  </a:lnTo>
                  <a:lnTo>
                    <a:pt x="2232" y="153"/>
                  </a:lnTo>
                  <a:lnTo>
                    <a:pt x="2234" y="152"/>
                  </a:lnTo>
                  <a:lnTo>
                    <a:pt x="2235" y="150"/>
                  </a:lnTo>
                  <a:lnTo>
                    <a:pt x="2236" y="149"/>
                  </a:lnTo>
                  <a:lnTo>
                    <a:pt x="2239" y="149"/>
                  </a:lnTo>
                  <a:lnTo>
                    <a:pt x="2241" y="149"/>
                  </a:lnTo>
                  <a:lnTo>
                    <a:pt x="2243" y="149"/>
                  </a:lnTo>
                  <a:lnTo>
                    <a:pt x="2245" y="149"/>
                  </a:lnTo>
                  <a:lnTo>
                    <a:pt x="2247" y="150"/>
                  </a:lnTo>
                  <a:lnTo>
                    <a:pt x="2248" y="152"/>
                  </a:lnTo>
                  <a:lnTo>
                    <a:pt x="2249" y="153"/>
                  </a:lnTo>
                  <a:lnTo>
                    <a:pt x="2251" y="154"/>
                  </a:lnTo>
                  <a:lnTo>
                    <a:pt x="2251" y="157"/>
                  </a:lnTo>
                  <a:lnTo>
                    <a:pt x="2252" y="160"/>
                  </a:lnTo>
                  <a:lnTo>
                    <a:pt x="2252" y="181"/>
                  </a:lnTo>
                  <a:lnTo>
                    <a:pt x="2251" y="182"/>
                  </a:lnTo>
                  <a:lnTo>
                    <a:pt x="2251" y="185"/>
                  </a:lnTo>
                  <a:lnTo>
                    <a:pt x="2249" y="186"/>
                  </a:lnTo>
                  <a:lnTo>
                    <a:pt x="2248" y="188"/>
                  </a:lnTo>
                  <a:lnTo>
                    <a:pt x="2247" y="189"/>
                  </a:lnTo>
                  <a:lnTo>
                    <a:pt x="2245" y="190"/>
                  </a:lnTo>
                  <a:lnTo>
                    <a:pt x="2243" y="190"/>
                  </a:lnTo>
                  <a:lnTo>
                    <a:pt x="2241" y="192"/>
                  </a:lnTo>
                  <a:lnTo>
                    <a:pt x="2239" y="190"/>
                  </a:lnTo>
                  <a:lnTo>
                    <a:pt x="2236" y="190"/>
                  </a:lnTo>
                  <a:lnTo>
                    <a:pt x="2235" y="189"/>
                  </a:lnTo>
                  <a:lnTo>
                    <a:pt x="2234" y="188"/>
                  </a:lnTo>
                  <a:lnTo>
                    <a:pt x="2232" y="186"/>
                  </a:lnTo>
                  <a:lnTo>
                    <a:pt x="2231" y="185"/>
                  </a:lnTo>
                  <a:lnTo>
                    <a:pt x="2231" y="182"/>
                  </a:lnTo>
                  <a:lnTo>
                    <a:pt x="2231" y="181"/>
                  </a:lnTo>
                  <a:close/>
                  <a:moveTo>
                    <a:pt x="2231" y="117"/>
                  </a:moveTo>
                  <a:lnTo>
                    <a:pt x="2231" y="96"/>
                  </a:lnTo>
                  <a:lnTo>
                    <a:pt x="2231" y="93"/>
                  </a:lnTo>
                  <a:lnTo>
                    <a:pt x="2231" y="91"/>
                  </a:lnTo>
                  <a:lnTo>
                    <a:pt x="2232" y="89"/>
                  </a:lnTo>
                  <a:lnTo>
                    <a:pt x="2234" y="88"/>
                  </a:lnTo>
                  <a:lnTo>
                    <a:pt x="2235" y="87"/>
                  </a:lnTo>
                  <a:lnTo>
                    <a:pt x="2236" y="85"/>
                  </a:lnTo>
                  <a:lnTo>
                    <a:pt x="2239" y="85"/>
                  </a:lnTo>
                  <a:lnTo>
                    <a:pt x="2241" y="85"/>
                  </a:lnTo>
                  <a:lnTo>
                    <a:pt x="2243" y="85"/>
                  </a:lnTo>
                  <a:lnTo>
                    <a:pt x="2245" y="85"/>
                  </a:lnTo>
                  <a:lnTo>
                    <a:pt x="2247" y="87"/>
                  </a:lnTo>
                  <a:lnTo>
                    <a:pt x="2248" y="88"/>
                  </a:lnTo>
                  <a:lnTo>
                    <a:pt x="2249" y="89"/>
                  </a:lnTo>
                  <a:lnTo>
                    <a:pt x="2251" y="91"/>
                  </a:lnTo>
                  <a:lnTo>
                    <a:pt x="2251" y="93"/>
                  </a:lnTo>
                  <a:lnTo>
                    <a:pt x="2252" y="96"/>
                  </a:lnTo>
                  <a:lnTo>
                    <a:pt x="2252" y="117"/>
                  </a:lnTo>
                  <a:lnTo>
                    <a:pt x="2251" y="119"/>
                  </a:lnTo>
                  <a:lnTo>
                    <a:pt x="2251" y="121"/>
                  </a:lnTo>
                  <a:lnTo>
                    <a:pt x="2249" y="123"/>
                  </a:lnTo>
                  <a:lnTo>
                    <a:pt x="2248" y="124"/>
                  </a:lnTo>
                  <a:lnTo>
                    <a:pt x="2247" y="125"/>
                  </a:lnTo>
                  <a:lnTo>
                    <a:pt x="2245" y="126"/>
                  </a:lnTo>
                  <a:lnTo>
                    <a:pt x="2243" y="126"/>
                  </a:lnTo>
                  <a:lnTo>
                    <a:pt x="2241" y="128"/>
                  </a:lnTo>
                  <a:lnTo>
                    <a:pt x="2239" y="126"/>
                  </a:lnTo>
                  <a:lnTo>
                    <a:pt x="2236" y="126"/>
                  </a:lnTo>
                  <a:lnTo>
                    <a:pt x="2235" y="125"/>
                  </a:lnTo>
                  <a:lnTo>
                    <a:pt x="2234" y="124"/>
                  </a:lnTo>
                  <a:lnTo>
                    <a:pt x="2232" y="123"/>
                  </a:lnTo>
                  <a:lnTo>
                    <a:pt x="2231" y="121"/>
                  </a:lnTo>
                  <a:lnTo>
                    <a:pt x="2231" y="119"/>
                  </a:lnTo>
                  <a:lnTo>
                    <a:pt x="2231" y="117"/>
                  </a:lnTo>
                  <a:close/>
                  <a:moveTo>
                    <a:pt x="2231" y="53"/>
                  </a:moveTo>
                  <a:lnTo>
                    <a:pt x="2231" y="32"/>
                  </a:lnTo>
                  <a:lnTo>
                    <a:pt x="2231" y="30"/>
                  </a:lnTo>
                  <a:lnTo>
                    <a:pt x="2231" y="27"/>
                  </a:lnTo>
                  <a:lnTo>
                    <a:pt x="2232" y="26"/>
                  </a:lnTo>
                  <a:lnTo>
                    <a:pt x="2234" y="24"/>
                  </a:lnTo>
                  <a:lnTo>
                    <a:pt x="2235" y="23"/>
                  </a:lnTo>
                  <a:lnTo>
                    <a:pt x="2236" y="22"/>
                  </a:lnTo>
                  <a:lnTo>
                    <a:pt x="2239" y="22"/>
                  </a:lnTo>
                  <a:lnTo>
                    <a:pt x="2241" y="22"/>
                  </a:lnTo>
                  <a:lnTo>
                    <a:pt x="2243" y="22"/>
                  </a:lnTo>
                  <a:lnTo>
                    <a:pt x="2245" y="22"/>
                  </a:lnTo>
                  <a:lnTo>
                    <a:pt x="2247" y="23"/>
                  </a:lnTo>
                  <a:lnTo>
                    <a:pt x="2248" y="24"/>
                  </a:lnTo>
                  <a:lnTo>
                    <a:pt x="2249" y="26"/>
                  </a:lnTo>
                  <a:lnTo>
                    <a:pt x="2251" y="27"/>
                  </a:lnTo>
                  <a:lnTo>
                    <a:pt x="2251" y="30"/>
                  </a:lnTo>
                  <a:lnTo>
                    <a:pt x="2252" y="32"/>
                  </a:lnTo>
                  <a:lnTo>
                    <a:pt x="2252" y="53"/>
                  </a:lnTo>
                  <a:lnTo>
                    <a:pt x="2251" y="55"/>
                  </a:lnTo>
                  <a:lnTo>
                    <a:pt x="2251" y="57"/>
                  </a:lnTo>
                  <a:lnTo>
                    <a:pt x="2249" y="59"/>
                  </a:lnTo>
                  <a:lnTo>
                    <a:pt x="2248" y="60"/>
                  </a:lnTo>
                  <a:lnTo>
                    <a:pt x="2247" y="61"/>
                  </a:lnTo>
                  <a:lnTo>
                    <a:pt x="2245" y="63"/>
                  </a:lnTo>
                  <a:lnTo>
                    <a:pt x="2243" y="63"/>
                  </a:lnTo>
                  <a:lnTo>
                    <a:pt x="2241" y="64"/>
                  </a:lnTo>
                  <a:lnTo>
                    <a:pt x="2239" y="63"/>
                  </a:lnTo>
                  <a:lnTo>
                    <a:pt x="2236" y="63"/>
                  </a:lnTo>
                  <a:lnTo>
                    <a:pt x="2235" y="61"/>
                  </a:lnTo>
                  <a:lnTo>
                    <a:pt x="2234" y="60"/>
                  </a:lnTo>
                  <a:lnTo>
                    <a:pt x="2232" y="59"/>
                  </a:lnTo>
                  <a:lnTo>
                    <a:pt x="2231" y="57"/>
                  </a:lnTo>
                  <a:lnTo>
                    <a:pt x="2231" y="55"/>
                  </a:lnTo>
                  <a:lnTo>
                    <a:pt x="2231" y="53"/>
                  </a:lnTo>
                  <a:close/>
                  <a:moveTo>
                    <a:pt x="2220" y="22"/>
                  </a:moveTo>
                  <a:lnTo>
                    <a:pt x="2199" y="22"/>
                  </a:lnTo>
                  <a:lnTo>
                    <a:pt x="2196" y="20"/>
                  </a:lnTo>
                  <a:lnTo>
                    <a:pt x="2194" y="20"/>
                  </a:lnTo>
                  <a:lnTo>
                    <a:pt x="2192" y="19"/>
                  </a:lnTo>
                  <a:lnTo>
                    <a:pt x="2191" y="18"/>
                  </a:lnTo>
                  <a:lnTo>
                    <a:pt x="2190" y="16"/>
                  </a:lnTo>
                  <a:lnTo>
                    <a:pt x="2188" y="15"/>
                  </a:lnTo>
                  <a:lnTo>
                    <a:pt x="2188" y="12"/>
                  </a:lnTo>
                  <a:lnTo>
                    <a:pt x="2188" y="11"/>
                  </a:lnTo>
                  <a:lnTo>
                    <a:pt x="2188" y="8"/>
                  </a:lnTo>
                  <a:lnTo>
                    <a:pt x="2188" y="6"/>
                  </a:lnTo>
                  <a:lnTo>
                    <a:pt x="2190" y="4"/>
                  </a:lnTo>
                  <a:lnTo>
                    <a:pt x="2191" y="3"/>
                  </a:lnTo>
                  <a:lnTo>
                    <a:pt x="2192" y="2"/>
                  </a:lnTo>
                  <a:lnTo>
                    <a:pt x="2194" y="0"/>
                  </a:lnTo>
                  <a:lnTo>
                    <a:pt x="2196" y="0"/>
                  </a:lnTo>
                  <a:lnTo>
                    <a:pt x="2199" y="0"/>
                  </a:lnTo>
                  <a:lnTo>
                    <a:pt x="2220" y="0"/>
                  </a:lnTo>
                  <a:lnTo>
                    <a:pt x="2222" y="0"/>
                  </a:lnTo>
                  <a:lnTo>
                    <a:pt x="2224" y="0"/>
                  </a:lnTo>
                  <a:lnTo>
                    <a:pt x="2226" y="2"/>
                  </a:lnTo>
                  <a:lnTo>
                    <a:pt x="2227" y="3"/>
                  </a:lnTo>
                  <a:lnTo>
                    <a:pt x="2228" y="4"/>
                  </a:lnTo>
                  <a:lnTo>
                    <a:pt x="2230" y="6"/>
                  </a:lnTo>
                  <a:lnTo>
                    <a:pt x="2230" y="8"/>
                  </a:lnTo>
                  <a:lnTo>
                    <a:pt x="2231" y="11"/>
                  </a:lnTo>
                  <a:lnTo>
                    <a:pt x="2230" y="12"/>
                  </a:lnTo>
                  <a:lnTo>
                    <a:pt x="2230" y="15"/>
                  </a:lnTo>
                  <a:lnTo>
                    <a:pt x="2228" y="16"/>
                  </a:lnTo>
                  <a:lnTo>
                    <a:pt x="2227" y="18"/>
                  </a:lnTo>
                  <a:lnTo>
                    <a:pt x="2226" y="19"/>
                  </a:lnTo>
                  <a:lnTo>
                    <a:pt x="2224" y="20"/>
                  </a:lnTo>
                  <a:lnTo>
                    <a:pt x="2222" y="20"/>
                  </a:lnTo>
                  <a:lnTo>
                    <a:pt x="2220" y="22"/>
                  </a:lnTo>
                  <a:close/>
                  <a:moveTo>
                    <a:pt x="2156" y="22"/>
                  </a:moveTo>
                  <a:lnTo>
                    <a:pt x="2135" y="22"/>
                  </a:lnTo>
                  <a:lnTo>
                    <a:pt x="2133" y="20"/>
                  </a:lnTo>
                  <a:lnTo>
                    <a:pt x="2130" y="20"/>
                  </a:lnTo>
                  <a:lnTo>
                    <a:pt x="2129" y="19"/>
                  </a:lnTo>
                  <a:lnTo>
                    <a:pt x="2127" y="18"/>
                  </a:lnTo>
                  <a:lnTo>
                    <a:pt x="2126" y="16"/>
                  </a:lnTo>
                  <a:lnTo>
                    <a:pt x="2125" y="15"/>
                  </a:lnTo>
                  <a:lnTo>
                    <a:pt x="2125" y="12"/>
                  </a:lnTo>
                  <a:lnTo>
                    <a:pt x="2125" y="11"/>
                  </a:lnTo>
                  <a:lnTo>
                    <a:pt x="2125" y="8"/>
                  </a:lnTo>
                  <a:lnTo>
                    <a:pt x="2125" y="6"/>
                  </a:lnTo>
                  <a:lnTo>
                    <a:pt x="2126" y="4"/>
                  </a:lnTo>
                  <a:lnTo>
                    <a:pt x="2127" y="3"/>
                  </a:lnTo>
                  <a:lnTo>
                    <a:pt x="2129" y="2"/>
                  </a:lnTo>
                  <a:lnTo>
                    <a:pt x="2130" y="0"/>
                  </a:lnTo>
                  <a:lnTo>
                    <a:pt x="2133" y="0"/>
                  </a:lnTo>
                  <a:lnTo>
                    <a:pt x="2135" y="0"/>
                  </a:lnTo>
                  <a:lnTo>
                    <a:pt x="2156" y="0"/>
                  </a:lnTo>
                  <a:lnTo>
                    <a:pt x="2158" y="0"/>
                  </a:lnTo>
                  <a:lnTo>
                    <a:pt x="2160" y="0"/>
                  </a:lnTo>
                  <a:lnTo>
                    <a:pt x="2162" y="2"/>
                  </a:lnTo>
                  <a:lnTo>
                    <a:pt x="2163" y="3"/>
                  </a:lnTo>
                  <a:lnTo>
                    <a:pt x="2164" y="4"/>
                  </a:lnTo>
                  <a:lnTo>
                    <a:pt x="2166" y="6"/>
                  </a:lnTo>
                  <a:lnTo>
                    <a:pt x="2166" y="8"/>
                  </a:lnTo>
                  <a:lnTo>
                    <a:pt x="2167" y="11"/>
                  </a:lnTo>
                  <a:lnTo>
                    <a:pt x="2166" y="12"/>
                  </a:lnTo>
                  <a:lnTo>
                    <a:pt x="2166" y="15"/>
                  </a:lnTo>
                  <a:lnTo>
                    <a:pt x="2164" y="16"/>
                  </a:lnTo>
                  <a:lnTo>
                    <a:pt x="2163" y="18"/>
                  </a:lnTo>
                  <a:lnTo>
                    <a:pt x="2162" y="19"/>
                  </a:lnTo>
                  <a:lnTo>
                    <a:pt x="2160" y="20"/>
                  </a:lnTo>
                  <a:lnTo>
                    <a:pt x="2158" y="20"/>
                  </a:lnTo>
                  <a:lnTo>
                    <a:pt x="2156" y="22"/>
                  </a:lnTo>
                  <a:close/>
                  <a:moveTo>
                    <a:pt x="2093" y="22"/>
                  </a:moveTo>
                  <a:lnTo>
                    <a:pt x="2072" y="22"/>
                  </a:lnTo>
                  <a:lnTo>
                    <a:pt x="2069" y="20"/>
                  </a:lnTo>
                  <a:lnTo>
                    <a:pt x="2066" y="20"/>
                  </a:lnTo>
                  <a:lnTo>
                    <a:pt x="2065" y="19"/>
                  </a:lnTo>
                  <a:lnTo>
                    <a:pt x="2064" y="18"/>
                  </a:lnTo>
                  <a:lnTo>
                    <a:pt x="2062" y="16"/>
                  </a:lnTo>
                  <a:lnTo>
                    <a:pt x="2061" y="15"/>
                  </a:lnTo>
                  <a:lnTo>
                    <a:pt x="2061" y="12"/>
                  </a:lnTo>
                  <a:lnTo>
                    <a:pt x="2061" y="11"/>
                  </a:lnTo>
                  <a:lnTo>
                    <a:pt x="2061" y="8"/>
                  </a:lnTo>
                  <a:lnTo>
                    <a:pt x="2061" y="6"/>
                  </a:lnTo>
                  <a:lnTo>
                    <a:pt x="2062" y="4"/>
                  </a:lnTo>
                  <a:lnTo>
                    <a:pt x="2064" y="3"/>
                  </a:lnTo>
                  <a:lnTo>
                    <a:pt x="2065" y="2"/>
                  </a:lnTo>
                  <a:lnTo>
                    <a:pt x="2066" y="0"/>
                  </a:lnTo>
                  <a:lnTo>
                    <a:pt x="2069" y="0"/>
                  </a:lnTo>
                  <a:lnTo>
                    <a:pt x="207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7" y="0"/>
                  </a:lnTo>
                  <a:lnTo>
                    <a:pt x="2098" y="2"/>
                  </a:lnTo>
                  <a:lnTo>
                    <a:pt x="2099" y="3"/>
                  </a:lnTo>
                  <a:lnTo>
                    <a:pt x="2101" y="4"/>
                  </a:lnTo>
                  <a:lnTo>
                    <a:pt x="2102" y="6"/>
                  </a:lnTo>
                  <a:lnTo>
                    <a:pt x="2102" y="8"/>
                  </a:lnTo>
                  <a:lnTo>
                    <a:pt x="2103" y="11"/>
                  </a:lnTo>
                  <a:lnTo>
                    <a:pt x="2102" y="12"/>
                  </a:lnTo>
                  <a:lnTo>
                    <a:pt x="2102" y="15"/>
                  </a:lnTo>
                  <a:lnTo>
                    <a:pt x="2101" y="16"/>
                  </a:lnTo>
                  <a:lnTo>
                    <a:pt x="2099" y="18"/>
                  </a:lnTo>
                  <a:lnTo>
                    <a:pt x="2098" y="19"/>
                  </a:lnTo>
                  <a:lnTo>
                    <a:pt x="2097" y="20"/>
                  </a:lnTo>
                  <a:lnTo>
                    <a:pt x="2094" y="20"/>
                  </a:lnTo>
                  <a:lnTo>
                    <a:pt x="2093" y="22"/>
                  </a:lnTo>
                  <a:close/>
                  <a:moveTo>
                    <a:pt x="2029" y="22"/>
                  </a:moveTo>
                  <a:lnTo>
                    <a:pt x="2008" y="22"/>
                  </a:lnTo>
                  <a:lnTo>
                    <a:pt x="2005" y="20"/>
                  </a:lnTo>
                  <a:lnTo>
                    <a:pt x="2002" y="20"/>
                  </a:lnTo>
                  <a:lnTo>
                    <a:pt x="2001" y="19"/>
                  </a:lnTo>
                  <a:lnTo>
                    <a:pt x="2000" y="18"/>
                  </a:lnTo>
                  <a:lnTo>
                    <a:pt x="1999" y="16"/>
                  </a:lnTo>
                  <a:lnTo>
                    <a:pt x="1997" y="15"/>
                  </a:lnTo>
                  <a:lnTo>
                    <a:pt x="1997" y="12"/>
                  </a:lnTo>
                  <a:lnTo>
                    <a:pt x="1997" y="11"/>
                  </a:lnTo>
                  <a:lnTo>
                    <a:pt x="1997" y="8"/>
                  </a:lnTo>
                  <a:lnTo>
                    <a:pt x="1997" y="6"/>
                  </a:lnTo>
                  <a:lnTo>
                    <a:pt x="1999" y="4"/>
                  </a:lnTo>
                  <a:lnTo>
                    <a:pt x="2000" y="3"/>
                  </a:lnTo>
                  <a:lnTo>
                    <a:pt x="2001" y="2"/>
                  </a:lnTo>
                  <a:lnTo>
                    <a:pt x="2002" y="0"/>
                  </a:lnTo>
                  <a:lnTo>
                    <a:pt x="2005" y="0"/>
                  </a:lnTo>
                  <a:lnTo>
                    <a:pt x="200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3" y="0"/>
                  </a:lnTo>
                  <a:lnTo>
                    <a:pt x="2034" y="2"/>
                  </a:lnTo>
                  <a:lnTo>
                    <a:pt x="2036" y="3"/>
                  </a:lnTo>
                  <a:lnTo>
                    <a:pt x="2037" y="4"/>
                  </a:lnTo>
                  <a:lnTo>
                    <a:pt x="2038" y="6"/>
                  </a:lnTo>
                  <a:lnTo>
                    <a:pt x="2038" y="8"/>
                  </a:lnTo>
                  <a:lnTo>
                    <a:pt x="2040" y="11"/>
                  </a:lnTo>
                  <a:lnTo>
                    <a:pt x="2038" y="12"/>
                  </a:lnTo>
                  <a:lnTo>
                    <a:pt x="2038" y="15"/>
                  </a:lnTo>
                  <a:lnTo>
                    <a:pt x="2037" y="16"/>
                  </a:lnTo>
                  <a:lnTo>
                    <a:pt x="2036" y="18"/>
                  </a:lnTo>
                  <a:lnTo>
                    <a:pt x="2034" y="19"/>
                  </a:lnTo>
                  <a:lnTo>
                    <a:pt x="2033" y="20"/>
                  </a:lnTo>
                  <a:lnTo>
                    <a:pt x="2030" y="20"/>
                  </a:lnTo>
                  <a:lnTo>
                    <a:pt x="2029" y="22"/>
                  </a:lnTo>
                  <a:close/>
                  <a:moveTo>
                    <a:pt x="1965" y="22"/>
                  </a:moveTo>
                  <a:lnTo>
                    <a:pt x="1944" y="22"/>
                  </a:lnTo>
                  <a:lnTo>
                    <a:pt x="1941" y="20"/>
                  </a:lnTo>
                  <a:lnTo>
                    <a:pt x="1939" y="20"/>
                  </a:lnTo>
                  <a:lnTo>
                    <a:pt x="1937" y="19"/>
                  </a:lnTo>
                  <a:lnTo>
                    <a:pt x="1936" y="18"/>
                  </a:lnTo>
                  <a:lnTo>
                    <a:pt x="1935" y="16"/>
                  </a:lnTo>
                  <a:lnTo>
                    <a:pt x="1933" y="15"/>
                  </a:lnTo>
                  <a:lnTo>
                    <a:pt x="1933" y="12"/>
                  </a:lnTo>
                  <a:lnTo>
                    <a:pt x="1933" y="11"/>
                  </a:lnTo>
                  <a:lnTo>
                    <a:pt x="1933" y="8"/>
                  </a:lnTo>
                  <a:lnTo>
                    <a:pt x="1933" y="6"/>
                  </a:lnTo>
                  <a:lnTo>
                    <a:pt x="1935" y="4"/>
                  </a:lnTo>
                  <a:lnTo>
                    <a:pt x="1936" y="3"/>
                  </a:lnTo>
                  <a:lnTo>
                    <a:pt x="1937" y="2"/>
                  </a:lnTo>
                  <a:lnTo>
                    <a:pt x="1939" y="0"/>
                  </a:lnTo>
                  <a:lnTo>
                    <a:pt x="1941" y="0"/>
                  </a:lnTo>
                  <a:lnTo>
                    <a:pt x="1944" y="0"/>
                  </a:lnTo>
                  <a:lnTo>
                    <a:pt x="1965" y="0"/>
                  </a:lnTo>
                  <a:lnTo>
                    <a:pt x="1967" y="0"/>
                  </a:lnTo>
                  <a:lnTo>
                    <a:pt x="1969" y="0"/>
                  </a:lnTo>
                  <a:lnTo>
                    <a:pt x="1971" y="2"/>
                  </a:lnTo>
                  <a:lnTo>
                    <a:pt x="1972" y="3"/>
                  </a:lnTo>
                  <a:lnTo>
                    <a:pt x="1973" y="4"/>
                  </a:lnTo>
                  <a:lnTo>
                    <a:pt x="1975" y="6"/>
                  </a:lnTo>
                  <a:lnTo>
                    <a:pt x="1975" y="8"/>
                  </a:lnTo>
                  <a:lnTo>
                    <a:pt x="1976" y="11"/>
                  </a:lnTo>
                  <a:lnTo>
                    <a:pt x="1975" y="12"/>
                  </a:lnTo>
                  <a:lnTo>
                    <a:pt x="1975" y="15"/>
                  </a:lnTo>
                  <a:lnTo>
                    <a:pt x="1973" y="16"/>
                  </a:lnTo>
                  <a:lnTo>
                    <a:pt x="1972" y="18"/>
                  </a:lnTo>
                  <a:lnTo>
                    <a:pt x="1971" y="19"/>
                  </a:lnTo>
                  <a:lnTo>
                    <a:pt x="1969" y="20"/>
                  </a:lnTo>
                  <a:lnTo>
                    <a:pt x="1967" y="20"/>
                  </a:lnTo>
                  <a:lnTo>
                    <a:pt x="1965" y="22"/>
                  </a:lnTo>
                  <a:close/>
                  <a:moveTo>
                    <a:pt x="1902" y="22"/>
                  </a:moveTo>
                  <a:lnTo>
                    <a:pt x="1880" y="22"/>
                  </a:lnTo>
                  <a:lnTo>
                    <a:pt x="1878" y="20"/>
                  </a:lnTo>
                  <a:lnTo>
                    <a:pt x="1875" y="20"/>
                  </a:lnTo>
                  <a:lnTo>
                    <a:pt x="1874" y="19"/>
                  </a:lnTo>
                  <a:lnTo>
                    <a:pt x="1872" y="18"/>
                  </a:lnTo>
                  <a:lnTo>
                    <a:pt x="1871" y="16"/>
                  </a:lnTo>
                  <a:lnTo>
                    <a:pt x="1870" y="15"/>
                  </a:lnTo>
                  <a:lnTo>
                    <a:pt x="1870" y="12"/>
                  </a:lnTo>
                  <a:lnTo>
                    <a:pt x="1870" y="11"/>
                  </a:lnTo>
                  <a:lnTo>
                    <a:pt x="1870" y="8"/>
                  </a:lnTo>
                  <a:lnTo>
                    <a:pt x="1870" y="6"/>
                  </a:lnTo>
                  <a:lnTo>
                    <a:pt x="1871" y="4"/>
                  </a:lnTo>
                  <a:lnTo>
                    <a:pt x="1872" y="3"/>
                  </a:lnTo>
                  <a:lnTo>
                    <a:pt x="1874" y="2"/>
                  </a:lnTo>
                  <a:lnTo>
                    <a:pt x="1875" y="0"/>
                  </a:lnTo>
                  <a:lnTo>
                    <a:pt x="1878" y="0"/>
                  </a:lnTo>
                  <a:lnTo>
                    <a:pt x="1880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6" y="0"/>
                  </a:lnTo>
                  <a:lnTo>
                    <a:pt x="1907" y="2"/>
                  </a:lnTo>
                  <a:lnTo>
                    <a:pt x="1908" y="3"/>
                  </a:lnTo>
                  <a:lnTo>
                    <a:pt x="1910" y="4"/>
                  </a:lnTo>
                  <a:lnTo>
                    <a:pt x="1911" y="6"/>
                  </a:lnTo>
                  <a:lnTo>
                    <a:pt x="1911" y="8"/>
                  </a:lnTo>
                  <a:lnTo>
                    <a:pt x="1912" y="11"/>
                  </a:lnTo>
                  <a:lnTo>
                    <a:pt x="1911" y="12"/>
                  </a:lnTo>
                  <a:lnTo>
                    <a:pt x="1911" y="15"/>
                  </a:lnTo>
                  <a:lnTo>
                    <a:pt x="1910" y="16"/>
                  </a:lnTo>
                  <a:lnTo>
                    <a:pt x="1908" y="18"/>
                  </a:lnTo>
                  <a:lnTo>
                    <a:pt x="1907" y="19"/>
                  </a:lnTo>
                  <a:lnTo>
                    <a:pt x="1906" y="20"/>
                  </a:lnTo>
                  <a:lnTo>
                    <a:pt x="1903" y="20"/>
                  </a:lnTo>
                  <a:lnTo>
                    <a:pt x="1902" y="22"/>
                  </a:lnTo>
                  <a:close/>
                  <a:moveTo>
                    <a:pt x="1838" y="22"/>
                  </a:moveTo>
                  <a:lnTo>
                    <a:pt x="1817" y="22"/>
                  </a:lnTo>
                  <a:lnTo>
                    <a:pt x="1814" y="20"/>
                  </a:lnTo>
                  <a:lnTo>
                    <a:pt x="1811" y="20"/>
                  </a:lnTo>
                  <a:lnTo>
                    <a:pt x="1810" y="19"/>
                  </a:lnTo>
                  <a:lnTo>
                    <a:pt x="1809" y="18"/>
                  </a:lnTo>
                  <a:lnTo>
                    <a:pt x="1807" y="16"/>
                  </a:lnTo>
                  <a:lnTo>
                    <a:pt x="1806" y="15"/>
                  </a:lnTo>
                  <a:lnTo>
                    <a:pt x="1806" y="12"/>
                  </a:lnTo>
                  <a:lnTo>
                    <a:pt x="1806" y="11"/>
                  </a:lnTo>
                  <a:lnTo>
                    <a:pt x="1806" y="8"/>
                  </a:lnTo>
                  <a:lnTo>
                    <a:pt x="1806" y="6"/>
                  </a:lnTo>
                  <a:lnTo>
                    <a:pt x="1807" y="4"/>
                  </a:lnTo>
                  <a:lnTo>
                    <a:pt x="1809" y="3"/>
                  </a:lnTo>
                  <a:lnTo>
                    <a:pt x="1810" y="2"/>
                  </a:lnTo>
                  <a:lnTo>
                    <a:pt x="1811" y="0"/>
                  </a:lnTo>
                  <a:lnTo>
                    <a:pt x="1814" y="0"/>
                  </a:lnTo>
                  <a:lnTo>
                    <a:pt x="181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42" y="0"/>
                  </a:lnTo>
                  <a:lnTo>
                    <a:pt x="1843" y="2"/>
                  </a:lnTo>
                  <a:lnTo>
                    <a:pt x="1845" y="3"/>
                  </a:lnTo>
                  <a:lnTo>
                    <a:pt x="1846" y="4"/>
                  </a:lnTo>
                  <a:lnTo>
                    <a:pt x="1847" y="6"/>
                  </a:lnTo>
                  <a:lnTo>
                    <a:pt x="1847" y="8"/>
                  </a:lnTo>
                  <a:lnTo>
                    <a:pt x="1848" y="11"/>
                  </a:lnTo>
                  <a:lnTo>
                    <a:pt x="1847" y="12"/>
                  </a:lnTo>
                  <a:lnTo>
                    <a:pt x="1847" y="15"/>
                  </a:lnTo>
                  <a:lnTo>
                    <a:pt x="1846" y="16"/>
                  </a:lnTo>
                  <a:lnTo>
                    <a:pt x="1845" y="18"/>
                  </a:lnTo>
                  <a:lnTo>
                    <a:pt x="1843" y="19"/>
                  </a:lnTo>
                  <a:lnTo>
                    <a:pt x="1842" y="20"/>
                  </a:lnTo>
                  <a:lnTo>
                    <a:pt x="1839" y="20"/>
                  </a:lnTo>
                  <a:lnTo>
                    <a:pt x="1838" y="22"/>
                  </a:lnTo>
                  <a:close/>
                  <a:moveTo>
                    <a:pt x="1774" y="22"/>
                  </a:moveTo>
                  <a:lnTo>
                    <a:pt x="1753" y="22"/>
                  </a:lnTo>
                  <a:lnTo>
                    <a:pt x="1750" y="20"/>
                  </a:lnTo>
                  <a:lnTo>
                    <a:pt x="1748" y="20"/>
                  </a:lnTo>
                  <a:lnTo>
                    <a:pt x="1746" y="19"/>
                  </a:lnTo>
                  <a:lnTo>
                    <a:pt x="1745" y="18"/>
                  </a:lnTo>
                  <a:lnTo>
                    <a:pt x="1744" y="16"/>
                  </a:lnTo>
                  <a:lnTo>
                    <a:pt x="1742" y="15"/>
                  </a:lnTo>
                  <a:lnTo>
                    <a:pt x="1742" y="12"/>
                  </a:lnTo>
                  <a:lnTo>
                    <a:pt x="1742" y="11"/>
                  </a:lnTo>
                  <a:lnTo>
                    <a:pt x="1742" y="8"/>
                  </a:lnTo>
                  <a:lnTo>
                    <a:pt x="1742" y="6"/>
                  </a:lnTo>
                  <a:lnTo>
                    <a:pt x="1744" y="4"/>
                  </a:lnTo>
                  <a:lnTo>
                    <a:pt x="1745" y="3"/>
                  </a:lnTo>
                  <a:lnTo>
                    <a:pt x="1746" y="2"/>
                  </a:lnTo>
                  <a:lnTo>
                    <a:pt x="1748" y="0"/>
                  </a:lnTo>
                  <a:lnTo>
                    <a:pt x="1750" y="0"/>
                  </a:lnTo>
                  <a:lnTo>
                    <a:pt x="1753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8" y="0"/>
                  </a:lnTo>
                  <a:lnTo>
                    <a:pt x="1779" y="2"/>
                  </a:lnTo>
                  <a:lnTo>
                    <a:pt x="1781" y="3"/>
                  </a:lnTo>
                  <a:lnTo>
                    <a:pt x="1782" y="4"/>
                  </a:lnTo>
                  <a:lnTo>
                    <a:pt x="1783" y="6"/>
                  </a:lnTo>
                  <a:lnTo>
                    <a:pt x="1783" y="8"/>
                  </a:lnTo>
                  <a:lnTo>
                    <a:pt x="1785" y="11"/>
                  </a:lnTo>
                  <a:lnTo>
                    <a:pt x="1783" y="12"/>
                  </a:lnTo>
                  <a:lnTo>
                    <a:pt x="1783" y="15"/>
                  </a:lnTo>
                  <a:lnTo>
                    <a:pt x="1782" y="16"/>
                  </a:lnTo>
                  <a:lnTo>
                    <a:pt x="1781" y="18"/>
                  </a:lnTo>
                  <a:lnTo>
                    <a:pt x="1779" y="19"/>
                  </a:lnTo>
                  <a:lnTo>
                    <a:pt x="1778" y="20"/>
                  </a:lnTo>
                  <a:lnTo>
                    <a:pt x="1775" y="20"/>
                  </a:lnTo>
                  <a:lnTo>
                    <a:pt x="1774" y="22"/>
                  </a:lnTo>
                  <a:close/>
                  <a:moveTo>
                    <a:pt x="1710" y="22"/>
                  </a:moveTo>
                  <a:lnTo>
                    <a:pt x="1689" y="22"/>
                  </a:lnTo>
                  <a:lnTo>
                    <a:pt x="1687" y="20"/>
                  </a:lnTo>
                  <a:lnTo>
                    <a:pt x="1684" y="20"/>
                  </a:lnTo>
                  <a:lnTo>
                    <a:pt x="1683" y="19"/>
                  </a:lnTo>
                  <a:lnTo>
                    <a:pt x="1681" y="18"/>
                  </a:lnTo>
                  <a:lnTo>
                    <a:pt x="1680" y="16"/>
                  </a:lnTo>
                  <a:lnTo>
                    <a:pt x="1679" y="15"/>
                  </a:lnTo>
                  <a:lnTo>
                    <a:pt x="1679" y="12"/>
                  </a:lnTo>
                  <a:lnTo>
                    <a:pt x="1679" y="11"/>
                  </a:lnTo>
                  <a:lnTo>
                    <a:pt x="1679" y="8"/>
                  </a:lnTo>
                  <a:lnTo>
                    <a:pt x="1679" y="6"/>
                  </a:lnTo>
                  <a:lnTo>
                    <a:pt x="1680" y="4"/>
                  </a:lnTo>
                  <a:lnTo>
                    <a:pt x="1681" y="3"/>
                  </a:lnTo>
                  <a:lnTo>
                    <a:pt x="1683" y="2"/>
                  </a:lnTo>
                  <a:lnTo>
                    <a:pt x="1684" y="0"/>
                  </a:lnTo>
                  <a:lnTo>
                    <a:pt x="1687" y="0"/>
                  </a:lnTo>
                  <a:lnTo>
                    <a:pt x="1689" y="0"/>
                  </a:lnTo>
                  <a:lnTo>
                    <a:pt x="1710" y="0"/>
                  </a:lnTo>
                  <a:lnTo>
                    <a:pt x="1712" y="0"/>
                  </a:lnTo>
                  <a:lnTo>
                    <a:pt x="1714" y="0"/>
                  </a:lnTo>
                  <a:lnTo>
                    <a:pt x="1716" y="2"/>
                  </a:lnTo>
                  <a:lnTo>
                    <a:pt x="1717" y="3"/>
                  </a:lnTo>
                  <a:lnTo>
                    <a:pt x="1718" y="4"/>
                  </a:lnTo>
                  <a:lnTo>
                    <a:pt x="1720" y="6"/>
                  </a:lnTo>
                  <a:lnTo>
                    <a:pt x="1720" y="8"/>
                  </a:lnTo>
                  <a:lnTo>
                    <a:pt x="1721" y="11"/>
                  </a:lnTo>
                  <a:lnTo>
                    <a:pt x="1720" y="12"/>
                  </a:lnTo>
                  <a:lnTo>
                    <a:pt x="1720" y="15"/>
                  </a:lnTo>
                  <a:lnTo>
                    <a:pt x="1718" y="16"/>
                  </a:lnTo>
                  <a:lnTo>
                    <a:pt x="1717" y="18"/>
                  </a:lnTo>
                  <a:lnTo>
                    <a:pt x="1716" y="19"/>
                  </a:lnTo>
                  <a:lnTo>
                    <a:pt x="1714" y="20"/>
                  </a:lnTo>
                  <a:lnTo>
                    <a:pt x="1712" y="20"/>
                  </a:lnTo>
                  <a:lnTo>
                    <a:pt x="1710" y="22"/>
                  </a:lnTo>
                  <a:close/>
                  <a:moveTo>
                    <a:pt x="1647" y="22"/>
                  </a:moveTo>
                  <a:lnTo>
                    <a:pt x="1625" y="22"/>
                  </a:lnTo>
                  <a:lnTo>
                    <a:pt x="1623" y="20"/>
                  </a:lnTo>
                  <a:lnTo>
                    <a:pt x="1620" y="20"/>
                  </a:lnTo>
                  <a:lnTo>
                    <a:pt x="1619" y="19"/>
                  </a:lnTo>
                  <a:lnTo>
                    <a:pt x="1617" y="18"/>
                  </a:lnTo>
                  <a:lnTo>
                    <a:pt x="1616" y="16"/>
                  </a:lnTo>
                  <a:lnTo>
                    <a:pt x="1615" y="15"/>
                  </a:lnTo>
                  <a:lnTo>
                    <a:pt x="1615" y="12"/>
                  </a:lnTo>
                  <a:lnTo>
                    <a:pt x="1615" y="11"/>
                  </a:lnTo>
                  <a:lnTo>
                    <a:pt x="1615" y="8"/>
                  </a:lnTo>
                  <a:lnTo>
                    <a:pt x="1615" y="6"/>
                  </a:lnTo>
                  <a:lnTo>
                    <a:pt x="1616" y="4"/>
                  </a:lnTo>
                  <a:lnTo>
                    <a:pt x="1617" y="3"/>
                  </a:lnTo>
                  <a:lnTo>
                    <a:pt x="1619" y="2"/>
                  </a:lnTo>
                  <a:lnTo>
                    <a:pt x="1620" y="0"/>
                  </a:lnTo>
                  <a:lnTo>
                    <a:pt x="1623" y="0"/>
                  </a:lnTo>
                  <a:lnTo>
                    <a:pt x="1625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51" y="0"/>
                  </a:lnTo>
                  <a:lnTo>
                    <a:pt x="1652" y="2"/>
                  </a:lnTo>
                  <a:lnTo>
                    <a:pt x="1653" y="3"/>
                  </a:lnTo>
                  <a:lnTo>
                    <a:pt x="1655" y="4"/>
                  </a:lnTo>
                  <a:lnTo>
                    <a:pt x="1656" y="6"/>
                  </a:lnTo>
                  <a:lnTo>
                    <a:pt x="1656" y="8"/>
                  </a:lnTo>
                  <a:lnTo>
                    <a:pt x="1657" y="11"/>
                  </a:lnTo>
                  <a:lnTo>
                    <a:pt x="1656" y="12"/>
                  </a:lnTo>
                  <a:lnTo>
                    <a:pt x="1656" y="15"/>
                  </a:lnTo>
                  <a:lnTo>
                    <a:pt x="1655" y="16"/>
                  </a:lnTo>
                  <a:lnTo>
                    <a:pt x="1653" y="18"/>
                  </a:lnTo>
                  <a:lnTo>
                    <a:pt x="1652" y="19"/>
                  </a:lnTo>
                  <a:lnTo>
                    <a:pt x="1651" y="20"/>
                  </a:lnTo>
                  <a:lnTo>
                    <a:pt x="1648" y="20"/>
                  </a:lnTo>
                  <a:lnTo>
                    <a:pt x="1647" y="22"/>
                  </a:lnTo>
                  <a:close/>
                  <a:moveTo>
                    <a:pt x="1583" y="22"/>
                  </a:moveTo>
                  <a:lnTo>
                    <a:pt x="1562" y="22"/>
                  </a:lnTo>
                  <a:lnTo>
                    <a:pt x="1559" y="20"/>
                  </a:lnTo>
                  <a:lnTo>
                    <a:pt x="1556" y="20"/>
                  </a:lnTo>
                  <a:lnTo>
                    <a:pt x="1555" y="19"/>
                  </a:lnTo>
                  <a:lnTo>
                    <a:pt x="1554" y="18"/>
                  </a:lnTo>
                  <a:lnTo>
                    <a:pt x="1552" y="16"/>
                  </a:lnTo>
                  <a:lnTo>
                    <a:pt x="1551" y="15"/>
                  </a:lnTo>
                  <a:lnTo>
                    <a:pt x="1551" y="12"/>
                  </a:lnTo>
                  <a:lnTo>
                    <a:pt x="1551" y="11"/>
                  </a:lnTo>
                  <a:lnTo>
                    <a:pt x="1551" y="8"/>
                  </a:lnTo>
                  <a:lnTo>
                    <a:pt x="1551" y="6"/>
                  </a:lnTo>
                  <a:lnTo>
                    <a:pt x="1552" y="4"/>
                  </a:lnTo>
                  <a:lnTo>
                    <a:pt x="1554" y="3"/>
                  </a:lnTo>
                  <a:lnTo>
                    <a:pt x="1555" y="2"/>
                  </a:lnTo>
                  <a:lnTo>
                    <a:pt x="1556" y="0"/>
                  </a:lnTo>
                  <a:lnTo>
                    <a:pt x="1559" y="0"/>
                  </a:lnTo>
                  <a:lnTo>
                    <a:pt x="1562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7" y="0"/>
                  </a:lnTo>
                  <a:lnTo>
                    <a:pt x="1588" y="2"/>
                  </a:lnTo>
                  <a:lnTo>
                    <a:pt x="1590" y="3"/>
                  </a:lnTo>
                  <a:lnTo>
                    <a:pt x="1591" y="4"/>
                  </a:lnTo>
                  <a:lnTo>
                    <a:pt x="1592" y="6"/>
                  </a:lnTo>
                  <a:lnTo>
                    <a:pt x="1592" y="8"/>
                  </a:lnTo>
                  <a:lnTo>
                    <a:pt x="1594" y="11"/>
                  </a:lnTo>
                  <a:lnTo>
                    <a:pt x="1592" y="12"/>
                  </a:lnTo>
                  <a:lnTo>
                    <a:pt x="1592" y="15"/>
                  </a:lnTo>
                  <a:lnTo>
                    <a:pt x="1591" y="16"/>
                  </a:lnTo>
                  <a:lnTo>
                    <a:pt x="1590" y="18"/>
                  </a:lnTo>
                  <a:lnTo>
                    <a:pt x="1588" y="19"/>
                  </a:lnTo>
                  <a:lnTo>
                    <a:pt x="1587" y="20"/>
                  </a:lnTo>
                  <a:lnTo>
                    <a:pt x="1584" y="20"/>
                  </a:lnTo>
                  <a:lnTo>
                    <a:pt x="1583" y="22"/>
                  </a:lnTo>
                  <a:close/>
                  <a:moveTo>
                    <a:pt x="1519" y="22"/>
                  </a:moveTo>
                  <a:lnTo>
                    <a:pt x="1498" y="22"/>
                  </a:lnTo>
                  <a:lnTo>
                    <a:pt x="1495" y="20"/>
                  </a:lnTo>
                  <a:lnTo>
                    <a:pt x="1493" y="20"/>
                  </a:lnTo>
                  <a:lnTo>
                    <a:pt x="1491" y="19"/>
                  </a:lnTo>
                  <a:lnTo>
                    <a:pt x="1490" y="18"/>
                  </a:lnTo>
                  <a:lnTo>
                    <a:pt x="1489" y="16"/>
                  </a:lnTo>
                  <a:lnTo>
                    <a:pt x="1487" y="15"/>
                  </a:lnTo>
                  <a:lnTo>
                    <a:pt x="1487" y="12"/>
                  </a:lnTo>
                  <a:lnTo>
                    <a:pt x="1487" y="11"/>
                  </a:lnTo>
                  <a:lnTo>
                    <a:pt x="1487" y="8"/>
                  </a:lnTo>
                  <a:lnTo>
                    <a:pt x="1487" y="6"/>
                  </a:lnTo>
                  <a:lnTo>
                    <a:pt x="1489" y="4"/>
                  </a:lnTo>
                  <a:lnTo>
                    <a:pt x="1490" y="3"/>
                  </a:lnTo>
                  <a:lnTo>
                    <a:pt x="1491" y="2"/>
                  </a:lnTo>
                  <a:lnTo>
                    <a:pt x="1493" y="0"/>
                  </a:lnTo>
                  <a:lnTo>
                    <a:pt x="1495" y="0"/>
                  </a:lnTo>
                  <a:lnTo>
                    <a:pt x="1498" y="0"/>
                  </a:lnTo>
                  <a:lnTo>
                    <a:pt x="1519" y="0"/>
                  </a:lnTo>
                  <a:lnTo>
                    <a:pt x="1521" y="0"/>
                  </a:lnTo>
                  <a:lnTo>
                    <a:pt x="1523" y="0"/>
                  </a:lnTo>
                  <a:lnTo>
                    <a:pt x="1525" y="2"/>
                  </a:lnTo>
                  <a:lnTo>
                    <a:pt x="1526" y="3"/>
                  </a:lnTo>
                  <a:lnTo>
                    <a:pt x="1527" y="4"/>
                  </a:lnTo>
                  <a:lnTo>
                    <a:pt x="1529" y="6"/>
                  </a:lnTo>
                  <a:lnTo>
                    <a:pt x="1529" y="8"/>
                  </a:lnTo>
                  <a:lnTo>
                    <a:pt x="1530" y="11"/>
                  </a:lnTo>
                  <a:lnTo>
                    <a:pt x="1529" y="12"/>
                  </a:lnTo>
                  <a:lnTo>
                    <a:pt x="1529" y="15"/>
                  </a:lnTo>
                  <a:lnTo>
                    <a:pt x="1527" y="16"/>
                  </a:lnTo>
                  <a:lnTo>
                    <a:pt x="1526" y="18"/>
                  </a:lnTo>
                  <a:lnTo>
                    <a:pt x="1525" y="19"/>
                  </a:lnTo>
                  <a:lnTo>
                    <a:pt x="1523" y="20"/>
                  </a:lnTo>
                  <a:lnTo>
                    <a:pt x="1521" y="20"/>
                  </a:lnTo>
                  <a:lnTo>
                    <a:pt x="1519" y="22"/>
                  </a:lnTo>
                  <a:close/>
                  <a:moveTo>
                    <a:pt x="1455" y="22"/>
                  </a:moveTo>
                  <a:lnTo>
                    <a:pt x="1434" y="22"/>
                  </a:lnTo>
                  <a:lnTo>
                    <a:pt x="1432" y="20"/>
                  </a:lnTo>
                  <a:lnTo>
                    <a:pt x="1429" y="20"/>
                  </a:lnTo>
                  <a:lnTo>
                    <a:pt x="1428" y="19"/>
                  </a:lnTo>
                  <a:lnTo>
                    <a:pt x="1426" y="18"/>
                  </a:lnTo>
                  <a:lnTo>
                    <a:pt x="1425" y="16"/>
                  </a:lnTo>
                  <a:lnTo>
                    <a:pt x="1424" y="15"/>
                  </a:lnTo>
                  <a:lnTo>
                    <a:pt x="1424" y="12"/>
                  </a:lnTo>
                  <a:lnTo>
                    <a:pt x="1424" y="11"/>
                  </a:lnTo>
                  <a:lnTo>
                    <a:pt x="1424" y="8"/>
                  </a:lnTo>
                  <a:lnTo>
                    <a:pt x="1424" y="6"/>
                  </a:lnTo>
                  <a:lnTo>
                    <a:pt x="1425" y="4"/>
                  </a:lnTo>
                  <a:lnTo>
                    <a:pt x="1426" y="3"/>
                  </a:lnTo>
                  <a:lnTo>
                    <a:pt x="1428" y="2"/>
                  </a:lnTo>
                  <a:lnTo>
                    <a:pt x="1429" y="0"/>
                  </a:lnTo>
                  <a:lnTo>
                    <a:pt x="1432" y="0"/>
                  </a:lnTo>
                  <a:lnTo>
                    <a:pt x="1434" y="0"/>
                  </a:lnTo>
                  <a:lnTo>
                    <a:pt x="1455" y="0"/>
                  </a:lnTo>
                  <a:lnTo>
                    <a:pt x="1457" y="0"/>
                  </a:lnTo>
                  <a:lnTo>
                    <a:pt x="1459" y="0"/>
                  </a:lnTo>
                  <a:lnTo>
                    <a:pt x="1461" y="2"/>
                  </a:lnTo>
                  <a:lnTo>
                    <a:pt x="1462" y="3"/>
                  </a:lnTo>
                  <a:lnTo>
                    <a:pt x="1463" y="4"/>
                  </a:lnTo>
                  <a:lnTo>
                    <a:pt x="1465" y="6"/>
                  </a:lnTo>
                  <a:lnTo>
                    <a:pt x="1465" y="8"/>
                  </a:lnTo>
                  <a:lnTo>
                    <a:pt x="1466" y="11"/>
                  </a:lnTo>
                  <a:lnTo>
                    <a:pt x="1465" y="12"/>
                  </a:lnTo>
                  <a:lnTo>
                    <a:pt x="1465" y="15"/>
                  </a:lnTo>
                  <a:lnTo>
                    <a:pt x="1463" y="16"/>
                  </a:lnTo>
                  <a:lnTo>
                    <a:pt x="1462" y="18"/>
                  </a:lnTo>
                  <a:lnTo>
                    <a:pt x="1461" y="19"/>
                  </a:lnTo>
                  <a:lnTo>
                    <a:pt x="1459" y="20"/>
                  </a:lnTo>
                  <a:lnTo>
                    <a:pt x="1457" y="20"/>
                  </a:lnTo>
                  <a:lnTo>
                    <a:pt x="1455" y="22"/>
                  </a:lnTo>
                  <a:close/>
                  <a:moveTo>
                    <a:pt x="1392" y="22"/>
                  </a:moveTo>
                  <a:lnTo>
                    <a:pt x="1371" y="22"/>
                  </a:lnTo>
                  <a:lnTo>
                    <a:pt x="1368" y="20"/>
                  </a:lnTo>
                  <a:lnTo>
                    <a:pt x="1365" y="20"/>
                  </a:lnTo>
                  <a:lnTo>
                    <a:pt x="1364" y="19"/>
                  </a:lnTo>
                  <a:lnTo>
                    <a:pt x="1363" y="18"/>
                  </a:lnTo>
                  <a:lnTo>
                    <a:pt x="1361" y="16"/>
                  </a:lnTo>
                  <a:lnTo>
                    <a:pt x="1360" y="15"/>
                  </a:lnTo>
                  <a:lnTo>
                    <a:pt x="1360" y="12"/>
                  </a:lnTo>
                  <a:lnTo>
                    <a:pt x="1360" y="11"/>
                  </a:lnTo>
                  <a:lnTo>
                    <a:pt x="1360" y="8"/>
                  </a:lnTo>
                  <a:lnTo>
                    <a:pt x="1360" y="6"/>
                  </a:lnTo>
                  <a:lnTo>
                    <a:pt x="1361" y="4"/>
                  </a:lnTo>
                  <a:lnTo>
                    <a:pt x="1363" y="3"/>
                  </a:lnTo>
                  <a:lnTo>
                    <a:pt x="1364" y="2"/>
                  </a:lnTo>
                  <a:lnTo>
                    <a:pt x="1365" y="0"/>
                  </a:lnTo>
                  <a:lnTo>
                    <a:pt x="1368" y="0"/>
                  </a:lnTo>
                  <a:lnTo>
                    <a:pt x="1371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6" y="0"/>
                  </a:lnTo>
                  <a:lnTo>
                    <a:pt x="1397" y="2"/>
                  </a:lnTo>
                  <a:lnTo>
                    <a:pt x="1398" y="3"/>
                  </a:lnTo>
                  <a:lnTo>
                    <a:pt x="1400" y="4"/>
                  </a:lnTo>
                  <a:lnTo>
                    <a:pt x="1401" y="6"/>
                  </a:lnTo>
                  <a:lnTo>
                    <a:pt x="1401" y="8"/>
                  </a:lnTo>
                  <a:lnTo>
                    <a:pt x="1402" y="11"/>
                  </a:lnTo>
                  <a:lnTo>
                    <a:pt x="1401" y="12"/>
                  </a:lnTo>
                  <a:lnTo>
                    <a:pt x="1401" y="15"/>
                  </a:lnTo>
                  <a:lnTo>
                    <a:pt x="1400" y="16"/>
                  </a:lnTo>
                  <a:lnTo>
                    <a:pt x="1398" y="18"/>
                  </a:lnTo>
                  <a:lnTo>
                    <a:pt x="1397" y="19"/>
                  </a:lnTo>
                  <a:lnTo>
                    <a:pt x="1396" y="20"/>
                  </a:lnTo>
                  <a:lnTo>
                    <a:pt x="1393" y="20"/>
                  </a:lnTo>
                  <a:lnTo>
                    <a:pt x="1392" y="22"/>
                  </a:lnTo>
                  <a:close/>
                  <a:moveTo>
                    <a:pt x="1328" y="22"/>
                  </a:moveTo>
                  <a:lnTo>
                    <a:pt x="1307" y="22"/>
                  </a:lnTo>
                  <a:lnTo>
                    <a:pt x="1304" y="20"/>
                  </a:lnTo>
                  <a:lnTo>
                    <a:pt x="1301" y="20"/>
                  </a:lnTo>
                  <a:lnTo>
                    <a:pt x="1300" y="19"/>
                  </a:lnTo>
                  <a:lnTo>
                    <a:pt x="1299" y="18"/>
                  </a:lnTo>
                  <a:lnTo>
                    <a:pt x="1298" y="16"/>
                  </a:lnTo>
                  <a:lnTo>
                    <a:pt x="1296" y="15"/>
                  </a:lnTo>
                  <a:lnTo>
                    <a:pt x="1296" y="12"/>
                  </a:lnTo>
                  <a:lnTo>
                    <a:pt x="1296" y="11"/>
                  </a:lnTo>
                  <a:lnTo>
                    <a:pt x="1296" y="8"/>
                  </a:lnTo>
                  <a:lnTo>
                    <a:pt x="1296" y="6"/>
                  </a:lnTo>
                  <a:lnTo>
                    <a:pt x="1298" y="4"/>
                  </a:lnTo>
                  <a:lnTo>
                    <a:pt x="1299" y="3"/>
                  </a:lnTo>
                  <a:lnTo>
                    <a:pt x="1300" y="2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32" y="0"/>
                  </a:lnTo>
                  <a:lnTo>
                    <a:pt x="1333" y="2"/>
                  </a:lnTo>
                  <a:lnTo>
                    <a:pt x="1335" y="3"/>
                  </a:lnTo>
                  <a:lnTo>
                    <a:pt x="1336" y="4"/>
                  </a:lnTo>
                  <a:lnTo>
                    <a:pt x="1337" y="6"/>
                  </a:lnTo>
                  <a:lnTo>
                    <a:pt x="1337" y="8"/>
                  </a:lnTo>
                  <a:lnTo>
                    <a:pt x="1339" y="11"/>
                  </a:lnTo>
                  <a:lnTo>
                    <a:pt x="1337" y="12"/>
                  </a:lnTo>
                  <a:lnTo>
                    <a:pt x="1337" y="15"/>
                  </a:lnTo>
                  <a:lnTo>
                    <a:pt x="1336" y="16"/>
                  </a:lnTo>
                  <a:lnTo>
                    <a:pt x="1335" y="18"/>
                  </a:lnTo>
                  <a:lnTo>
                    <a:pt x="1333" y="19"/>
                  </a:lnTo>
                  <a:lnTo>
                    <a:pt x="1332" y="20"/>
                  </a:lnTo>
                  <a:lnTo>
                    <a:pt x="1329" y="20"/>
                  </a:lnTo>
                  <a:lnTo>
                    <a:pt x="1328" y="22"/>
                  </a:lnTo>
                  <a:close/>
                  <a:moveTo>
                    <a:pt x="1264" y="22"/>
                  </a:moveTo>
                  <a:lnTo>
                    <a:pt x="1243" y="22"/>
                  </a:lnTo>
                  <a:lnTo>
                    <a:pt x="1240" y="20"/>
                  </a:lnTo>
                  <a:lnTo>
                    <a:pt x="1238" y="20"/>
                  </a:lnTo>
                  <a:lnTo>
                    <a:pt x="1236" y="19"/>
                  </a:lnTo>
                  <a:lnTo>
                    <a:pt x="1235" y="18"/>
                  </a:lnTo>
                  <a:lnTo>
                    <a:pt x="1234" y="16"/>
                  </a:lnTo>
                  <a:lnTo>
                    <a:pt x="1232" y="15"/>
                  </a:lnTo>
                  <a:lnTo>
                    <a:pt x="1232" y="12"/>
                  </a:lnTo>
                  <a:lnTo>
                    <a:pt x="1232" y="11"/>
                  </a:lnTo>
                  <a:lnTo>
                    <a:pt x="1232" y="8"/>
                  </a:lnTo>
                  <a:lnTo>
                    <a:pt x="1232" y="6"/>
                  </a:lnTo>
                  <a:lnTo>
                    <a:pt x="1234" y="4"/>
                  </a:lnTo>
                  <a:lnTo>
                    <a:pt x="1235" y="3"/>
                  </a:lnTo>
                  <a:lnTo>
                    <a:pt x="1236" y="2"/>
                  </a:lnTo>
                  <a:lnTo>
                    <a:pt x="1238" y="0"/>
                  </a:lnTo>
                  <a:lnTo>
                    <a:pt x="1240" y="0"/>
                  </a:lnTo>
                  <a:lnTo>
                    <a:pt x="1243" y="0"/>
                  </a:lnTo>
                  <a:lnTo>
                    <a:pt x="1264" y="0"/>
                  </a:lnTo>
                  <a:lnTo>
                    <a:pt x="1266" y="0"/>
                  </a:lnTo>
                  <a:lnTo>
                    <a:pt x="1268" y="0"/>
                  </a:lnTo>
                  <a:lnTo>
                    <a:pt x="1270" y="2"/>
                  </a:lnTo>
                  <a:lnTo>
                    <a:pt x="1271" y="3"/>
                  </a:lnTo>
                  <a:lnTo>
                    <a:pt x="1272" y="4"/>
                  </a:lnTo>
                  <a:lnTo>
                    <a:pt x="1274" y="6"/>
                  </a:lnTo>
                  <a:lnTo>
                    <a:pt x="1274" y="8"/>
                  </a:lnTo>
                  <a:lnTo>
                    <a:pt x="1275" y="11"/>
                  </a:lnTo>
                  <a:lnTo>
                    <a:pt x="1274" y="12"/>
                  </a:lnTo>
                  <a:lnTo>
                    <a:pt x="1274" y="15"/>
                  </a:lnTo>
                  <a:lnTo>
                    <a:pt x="1272" y="16"/>
                  </a:lnTo>
                  <a:lnTo>
                    <a:pt x="1271" y="18"/>
                  </a:lnTo>
                  <a:lnTo>
                    <a:pt x="1270" y="19"/>
                  </a:lnTo>
                  <a:lnTo>
                    <a:pt x="1268" y="20"/>
                  </a:lnTo>
                  <a:lnTo>
                    <a:pt x="1266" y="20"/>
                  </a:lnTo>
                  <a:lnTo>
                    <a:pt x="1264" y="22"/>
                  </a:lnTo>
                  <a:close/>
                  <a:moveTo>
                    <a:pt x="1201" y="22"/>
                  </a:moveTo>
                  <a:lnTo>
                    <a:pt x="1179" y="22"/>
                  </a:lnTo>
                  <a:lnTo>
                    <a:pt x="1177" y="20"/>
                  </a:lnTo>
                  <a:lnTo>
                    <a:pt x="1174" y="20"/>
                  </a:lnTo>
                  <a:lnTo>
                    <a:pt x="1173" y="19"/>
                  </a:lnTo>
                  <a:lnTo>
                    <a:pt x="1171" y="18"/>
                  </a:lnTo>
                  <a:lnTo>
                    <a:pt x="1170" y="16"/>
                  </a:lnTo>
                  <a:lnTo>
                    <a:pt x="1169" y="15"/>
                  </a:lnTo>
                  <a:lnTo>
                    <a:pt x="1169" y="12"/>
                  </a:lnTo>
                  <a:lnTo>
                    <a:pt x="1169" y="11"/>
                  </a:lnTo>
                  <a:lnTo>
                    <a:pt x="1169" y="8"/>
                  </a:lnTo>
                  <a:lnTo>
                    <a:pt x="1169" y="6"/>
                  </a:lnTo>
                  <a:lnTo>
                    <a:pt x="1170" y="4"/>
                  </a:lnTo>
                  <a:lnTo>
                    <a:pt x="1171" y="3"/>
                  </a:lnTo>
                  <a:lnTo>
                    <a:pt x="1173" y="2"/>
                  </a:lnTo>
                  <a:lnTo>
                    <a:pt x="1174" y="0"/>
                  </a:lnTo>
                  <a:lnTo>
                    <a:pt x="1177" y="0"/>
                  </a:lnTo>
                  <a:lnTo>
                    <a:pt x="1179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5" y="0"/>
                  </a:lnTo>
                  <a:lnTo>
                    <a:pt x="1206" y="2"/>
                  </a:lnTo>
                  <a:lnTo>
                    <a:pt x="1207" y="3"/>
                  </a:lnTo>
                  <a:lnTo>
                    <a:pt x="1209" y="4"/>
                  </a:lnTo>
                  <a:lnTo>
                    <a:pt x="1210" y="6"/>
                  </a:lnTo>
                  <a:lnTo>
                    <a:pt x="1210" y="8"/>
                  </a:lnTo>
                  <a:lnTo>
                    <a:pt x="1211" y="11"/>
                  </a:lnTo>
                  <a:lnTo>
                    <a:pt x="1210" y="12"/>
                  </a:lnTo>
                  <a:lnTo>
                    <a:pt x="1210" y="15"/>
                  </a:lnTo>
                  <a:lnTo>
                    <a:pt x="1209" y="16"/>
                  </a:lnTo>
                  <a:lnTo>
                    <a:pt x="1207" y="18"/>
                  </a:lnTo>
                  <a:lnTo>
                    <a:pt x="1206" y="19"/>
                  </a:lnTo>
                  <a:lnTo>
                    <a:pt x="1205" y="20"/>
                  </a:lnTo>
                  <a:lnTo>
                    <a:pt x="1202" y="20"/>
                  </a:lnTo>
                  <a:lnTo>
                    <a:pt x="1201" y="22"/>
                  </a:lnTo>
                  <a:close/>
                  <a:moveTo>
                    <a:pt x="1137" y="22"/>
                  </a:moveTo>
                  <a:lnTo>
                    <a:pt x="1116" y="22"/>
                  </a:lnTo>
                  <a:lnTo>
                    <a:pt x="1113" y="20"/>
                  </a:lnTo>
                  <a:lnTo>
                    <a:pt x="1110" y="20"/>
                  </a:lnTo>
                  <a:lnTo>
                    <a:pt x="1109" y="19"/>
                  </a:lnTo>
                  <a:lnTo>
                    <a:pt x="1108" y="18"/>
                  </a:lnTo>
                  <a:lnTo>
                    <a:pt x="1106" y="16"/>
                  </a:lnTo>
                  <a:lnTo>
                    <a:pt x="1105" y="15"/>
                  </a:lnTo>
                  <a:lnTo>
                    <a:pt x="1105" y="12"/>
                  </a:lnTo>
                  <a:lnTo>
                    <a:pt x="1105" y="11"/>
                  </a:lnTo>
                  <a:lnTo>
                    <a:pt x="1105" y="8"/>
                  </a:lnTo>
                  <a:lnTo>
                    <a:pt x="1105" y="6"/>
                  </a:lnTo>
                  <a:lnTo>
                    <a:pt x="1106" y="4"/>
                  </a:lnTo>
                  <a:lnTo>
                    <a:pt x="1108" y="3"/>
                  </a:lnTo>
                  <a:lnTo>
                    <a:pt x="1109" y="2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41" y="0"/>
                  </a:lnTo>
                  <a:lnTo>
                    <a:pt x="1142" y="2"/>
                  </a:lnTo>
                  <a:lnTo>
                    <a:pt x="1144" y="3"/>
                  </a:lnTo>
                  <a:lnTo>
                    <a:pt x="1145" y="4"/>
                  </a:lnTo>
                  <a:lnTo>
                    <a:pt x="1146" y="6"/>
                  </a:lnTo>
                  <a:lnTo>
                    <a:pt x="1146" y="8"/>
                  </a:lnTo>
                  <a:lnTo>
                    <a:pt x="1147" y="11"/>
                  </a:lnTo>
                  <a:lnTo>
                    <a:pt x="1146" y="12"/>
                  </a:lnTo>
                  <a:lnTo>
                    <a:pt x="1146" y="15"/>
                  </a:lnTo>
                  <a:lnTo>
                    <a:pt x="1145" y="16"/>
                  </a:lnTo>
                  <a:lnTo>
                    <a:pt x="1144" y="18"/>
                  </a:lnTo>
                  <a:lnTo>
                    <a:pt x="1142" y="19"/>
                  </a:lnTo>
                  <a:lnTo>
                    <a:pt x="1141" y="20"/>
                  </a:lnTo>
                  <a:lnTo>
                    <a:pt x="1138" y="20"/>
                  </a:lnTo>
                  <a:lnTo>
                    <a:pt x="1137" y="22"/>
                  </a:lnTo>
                  <a:close/>
                  <a:moveTo>
                    <a:pt x="1073" y="22"/>
                  </a:moveTo>
                  <a:lnTo>
                    <a:pt x="1052" y="22"/>
                  </a:lnTo>
                  <a:lnTo>
                    <a:pt x="1049" y="20"/>
                  </a:lnTo>
                  <a:lnTo>
                    <a:pt x="1047" y="20"/>
                  </a:lnTo>
                  <a:lnTo>
                    <a:pt x="1045" y="19"/>
                  </a:lnTo>
                  <a:lnTo>
                    <a:pt x="1044" y="18"/>
                  </a:lnTo>
                  <a:lnTo>
                    <a:pt x="1043" y="16"/>
                  </a:lnTo>
                  <a:lnTo>
                    <a:pt x="1041" y="15"/>
                  </a:lnTo>
                  <a:lnTo>
                    <a:pt x="1041" y="12"/>
                  </a:lnTo>
                  <a:lnTo>
                    <a:pt x="1041" y="11"/>
                  </a:lnTo>
                  <a:lnTo>
                    <a:pt x="1041" y="8"/>
                  </a:lnTo>
                  <a:lnTo>
                    <a:pt x="1041" y="6"/>
                  </a:lnTo>
                  <a:lnTo>
                    <a:pt x="1043" y="4"/>
                  </a:lnTo>
                  <a:lnTo>
                    <a:pt x="1044" y="3"/>
                  </a:lnTo>
                  <a:lnTo>
                    <a:pt x="1045" y="2"/>
                  </a:lnTo>
                  <a:lnTo>
                    <a:pt x="1047" y="0"/>
                  </a:lnTo>
                  <a:lnTo>
                    <a:pt x="1049" y="0"/>
                  </a:lnTo>
                  <a:lnTo>
                    <a:pt x="105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78" y="2"/>
                  </a:lnTo>
                  <a:lnTo>
                    <a:pt x="1080" y="3"/>
                  </a:lnTo>
                  <a:lnTo>
                    <a:pt x="1081" y="4"/>
                  </a:lnTo>
                  <a:lnTo>
                    <a:pt x="1082" y="6"/>
                  </a:lnTo>
                  <a:lnTo>
                    <a:pt x="1082" y="8"/>
                  </a:lnTo>
                  <a:lnTo>
                    <a:pt x="1084" y="11"/>
                  </a:lnTo>
                  <a:lnTo>
                    <a:pt x="1082" y="12"/>
                  </a:lnTo>
                  <a:lnTo>
                    <a:pt x="1082" y="15"/>
                  </a:lnTo>
                  <a:lnTo>
                    <a:pt x="1081" y="16"/>
                  </a:lnTo>
                  <a:lnTo>
                    <a:pt x="1080" y="18"/>
                  </a:lnTo>
                  <a:lnTo>
                    <a:pt x="1078" y="19"/>
                  </a:lnTo>
                  <a:lnTo>
                    <a:pt x="1077" y="20"/>
                  </a:lnTo>
                  <a:lnTo>
                    <a:pt x="1074" y="20"/>
                  </a:lnTo>
                  <a:lnTo>
                    <a:pt x="1073" y="22"/>
                  </a:lnTo>
                  <a:close/>
                  <a:moveTo>
                    <a:pt x="1009" y="22"/>
                  </a:moveTo>
                  <a:lnTo>
                    <a:pt x="988" y="22"/>
                  </a:lnTo>
                  <a:lnTo>
                    <a:pt x="986" y="20"/>
                  </a:lnTo>
                  <a:lnTo>
                    <a:pt x="983" y="20"/>
                  </a:lnTo>
                  <a:lnTo>
                    <a:pt x="982" y="19"/>
                  </a:lnTo>
                  <a:lnTo>
                    <a:pt x="980" y="18"/>
                  </a:lnTo>
                  <a:lnTo>
                    <a:pt x="979" y="16"/>
                  </a:lnTo>
                  <a:lnTo>
                    <a:pt x="978" y="15"/>
                  </a:lnTo>
                  <a:lnTo>
                    <a:pt x="978" y="12"/>
                  </a:lnTo>
                  <a:lnTo>
                    <a:pt x="978" y="11"/>
                  </a:lnTo>
                  <a:lnTo>
                    <a:pt x="978" y="8"/>
                  </a:lnTo>
                  <a:lnTo>
                    <a:pt x="978" y="6"/>
                  </a:lnTo>
                  <a:lnTo>
                    <a:pt x="979" y="4"/>
                  </a:lnTo>
                  <a:lnTo>
                    <a:pt x="980" y="3"/>
                  </a:lnTo>
                  <a:lnTo>
                    <a:pt x="982" y="2"/>
                  </a:lnTo>
                  <a:lnTo>
                    <a:pt x="983" y="0"/>
                  </a:lnTo>
                  <a:lnTo>
                    <a:pt x="986" y="0"/>
                  </a:lnTo>
                  <a:lnTo>
                    <a:pt x="988" y="0"/>
                  </a:lnTo>
                  <a:lnTo>
                    <a:pt x="1009" y="0"/>
                  </a:lnTo>
                  <a:lnTo>
                    <a:pt x="1011" y="0"/>
                  </a:lnTo>
                  <a:lnTo>
                    <a:pt x="1013" y="0"/>
                  </a:lnTo>
                  <a:lnTo>
                    <a:pt x="1015" y="2"/>
                  </a:lnTo>
                  <a:lnTo>
                    <a:pt x="1016" y="3"/>
                  </a:lnTo>
                  <a:lnTo>
                    <a:pt x="1017" y="4"/>
                  </a:lnTo>
                  <a:lnTo>
                    <a:pt x="1019" y="6"/>
                  </a:lnTo>
                  <a:lnTo>
                    <a:pt x="1019" y="8"/>
                  </a:lnTo>
                  <a:lnTo>
                    <a:pt x="1020" y="11"/>
                  </a:lnTo>
                  <a:lnTo>
                    <a:pt x="1019" y="12"/>
                  </a:lnTo>
                  <a:lnTo>
                    <a:pt x="1019" y="15"/>
                  </a:lnTo>
                  <a:lnTo>
                    <a:pt x="1017" y="16"/>
                  </a:lnTo>
                  <a:lnTo>
                    <a:pt x="1016" y="18"/>
                  </a:lnTo>
                  <a:lnTo>
                    <a:pt x="1015" y="19"/>
                  </a:lnTo>
                  <a:lnTo>
                    <a:pt x="1013" y="20"/>
                  </a:lnTo>
                  <a:lnTo>
                    <a:pt x="1011" y="20"/>
                  </a:lnTo>
                  <a:lnTo>
                    <a:pt x="1009" y="22"/>
                  </a:lnTo>
                  <a:close/>
                  <a:moveTo>
                    <a:pt x="946" y="22"/>
                  </a:moveTo>
                  <a:lnTo>
                    <a:pt x="924" y="22"/>
                  </a:lnTo>
                  <a:lnTo>
                    <a:pt x="922" y="20"/>
                  </a:lnTo>
                  <a:lnTo>
                    <a:pt x="919" y="20"/>
                  </a:lnTo>
                  <a:lnTo>
                    <a:pt x="918" y="19"/>
                  </a:lnTo>
                  <a:lnTo>
                    <a:pt x="916" y="18"/>
                  </a:lnTo>
                  <a:lnTo>
                    <a:pt x="915" y="16"/>
                  </a:lnTo>
                  <a:lnTo>
                    <a:pt x="914" y="15"/>
                  </a:lnTo>
                  <a:lnTo>
                    <a:pt x="914" y="12"/>
                  </a:lnTo>
                  <a:lnTo>
                    <a:pt x="914" y="11"/>
                  </a:lnTo>
                  <a:lnTo>
                    <a:pt x="914" y="8"/>
                  </a:lnTo>
                  <a:lnTo>
                    <a:pt x="914" y="6"/>
                  </a:lnTo>
                  <a:lnTo>
                    <a:pt x="915" y="4"/>
                  </a:lnTo>
                  <a:lnTo>
                    <a:pt x="916" y="3"/>
                  </a:lnTo>
                  <a:lnTo>
                    <a:pt x="918" y="2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4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50" y="0"/>
                  </a:lnTo>
                  <a:lnTo>
                    <a:pt x="951" y="2"/>
                  </a:lnTo>
                  <a:lnTo>
                    <a:pt x="952" y="3"/>
                  </a:lnTo>
                  <a:lnTo>
                    <a:pt x="954" y="4"/>
                  </a:lnTo>
                  <a:lnTo>
                    <a:pt x="955" y="6"/>
                  </a:lnTo>
                  <a:lnTo>
                    <a:pt x="955" y="8"/>
                  </a:lnTo>
                  <a:lnTo>
                    <a:pt x="956" y="11"/>
                  </a:lnTo>
                  <a:lnTo>
                    <a:pt x="955" y="12"/>
                  </a:lnTo>
                  <a:lnTo>
                    <a:pt x="955" y="15"/>
                  </a:lnTo>
                  <a:lnTo>
                    <a:pt x="954" y="16"/>
                  </a:lnTo>
                  <a:lnTo>
                    <a:pt x="952" y="18"/>
                  </a:lnTo>
                  <a:lnTo>
                    <a:pt x="951" y="19"/>
                  </a:lnTo>
                  <a:lnTo>
                    <a:pt x="950" y="20"/>
                  </a:lnTo>
                  <a:lnTo>
                    <a:pt x="947" y="20"/>
                  </a:lnTo>
                  <a:lnTo>
                    <a:pt x="946" y="22"/>
                  </a:lnTo>
                  <a:close/>
                  <a:moveTo>
                    <a:pt x="882" y="22"/>
                  </a:moveTo>
                  <a:lnTo>
                    <a:pt x="861" y="22"/>
                  </a:lnTo>
                  <a:lnTo>
                    <a:pt x="858" y="20"/>
                  </a:lnTo>
                  <a:lnTo>
                    <a:pt x="855" y="20"/>
                  </a:lnTo>
                  <a:lnTo>
                    <a:pt x="854" y="19"/>
                  </a:lnTo>
                  <a:lnTo>
                    <a:pt x="853" y="18"/>
                  </a:lnTo>
                  <a:lnTo>
                    <a:pt x="851" y="16"/>
                  </a:lnTo>
                  <a:lnTo>
                    <a:pt x="850" y="15"/>
                  </a:lnTo>
                  <a:lnTo>
                    <a:pt x="850" y="12"/>
                  </a:lnTo>
                  <a:lnTo>
                    <a:pt x="850" y="11"/>
                  </a:lnTo>
                  <a:lnTo>
                    <a:pt x="850" y="8"/>
                  </a:lnTo>
                  <a:lnTo>
                    <a:pt x="850" y="6"/>
                  </a:lnTo>
                  <a:lnTo>
                    <a:pt x="851" y="4"/>
                  </a:lnTo>
                  <a:lnTo>
                    <a:pt x="853" y="3"/>
                  </a:lnTo>
                  <a:lnTo>
                    <a:pt x="854" y="2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1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6" y="0"/>
                  </a:lnTo>
                  <a:lnTo>
                    <a:pt x="887" y="2"/>
                  </a:lnTo>
                  <a:lnTo>
                    <a:pt x="889" y="3"/>
                  </a:lnTo>
                  <a:lnTo>
                    <a:pt x="890" y="4"/>
                  </a:lnTo>
                  <a:lnTo>
                    <a:pt x="891" y="6"/>
                  </a:lnTo>
                  <a:lnTo>
                    <a:pt x="891" y="8"/>
                  </a:lnTo>
                  <a:lnTo>
                    <a:pt x="893" y="11"/>
                  </a:lnTo>
                  <a:lnTo>
                    <a:pt x="891" y="12"/>
                  </a:lnTo>
                  <a:lnTo>
                    <a:pt x="891" y="15"/>
                  </a:lnTo>
                  <a:lnTo>
                    <a:pt x="890" y="16"/>
                  </a:lnTo>
                  <a:lnTo>
                    <a:pt x="889" y="18"/>
                  </a:lnTo>
                  <a:lnTo>
                    <a:pt x="887" y="19"/>
                  </a:lnTo>
                  <a:lnTo>
                    <a:pt x="886" y="20"/>
                  </a:lnTo>
                  <a:lnTo>
                    <a:pt x="883" y="20"/>
                  </a:lnTo>
                  <a:lnTo>
                    <a:pt x="882" y="22"/>
                  </a:lnTo>
                  <a:close/>
                  <a:moveTo>
                    <a:pt x="818" y="22"/>
                  </a:moveTo>
                  <a:lnTo>
                    <a:pt x="797" y="22"/>
                  </a:lnTo>
                  <a:lnTo>
                    <a:pt x="794" y="20"/>
                  </a:lnTo>
                  <a:lnTo>
                    <a:pt x="792" y="20"/>
                  </a:lnTo>
                  <a:lnTo>
                    <a:pt x="790" y="19"/>
                  </a:lnTo>
                  <a:lnTo>
                    <a:pt x="789" y="18"/>
                  </a:lnTo>
                  <a:lnTo>
                    <a:pt x="788" y="16"/>
                  </a:lnTo>
                  <a:lnTo>
                    <a:pt x="786" y="15"/>
                  </a:lnTo>
                  <a:lnTo>
                    <a:pt x="786" y="12"/>
                  </a:lnTo>
                  <a:lnTo>
                    <a:pt x="786" y="11"/>
                  </a:lnTo>
                  <a:lnTo>
                    <a:pt x="786" y="8"/>
                  </a:lnTo>
                  <a:lnTo>
                    <a:pt x="786" y="6"/>
                  </a:lnTo>
                  <a:lnTo>
                    <a:pt x="788" y="4"/>
                  </a:lnTo>
                  <a:lnTo>
                    <a:pt x="789" y="3"/>
                  </a:lnTo>
                  <a:lnTo>
                    <a:pt x="790" y="2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7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2"/>
                  </a:lnTo>
                  <a:lnTo>
                    <a:pt x="825" y="3"/>
                  </a:lnTo>
                  <a:lnTo>
                    <a:pt x="826" y="4"/>
                  </a:lnTo>
                  <a:lnTo>
                    <a:pt x="828" y="6"/>
                  </a:lnTo>
                  <a:lnTo>
                    <a:pt x="828" y="8"/>
                  </a:lnTo>
                  <a:lnTo>
                    <a:pt x="829" y="11"/>
                  </a:lnTo>
                  <a:lnTo>
                    <a:pt x="828" y="12"/>
                  </a:lnTo>
                  <a:lnTo>
                    <a:pt x="828" y="15"/>
                  </a:lnTo>
                  <a:lnTo>
                    <a:pt x="826" y="16"/>
                  </a:lnTo>
                  <a:lnTo>
                    <a:pt x="825" y="18"/>
                  </a:lnTo>
                  <a:lnTo>
                    <a:pt x="824" y="19"/>
                  </a:lnTo>
                  <a:lnTo>
                    <a:pt x="822" y="20"/>
                  </a:lnTo>
                  <a:lnTo>
                    <a:pt x="820" y="20"/>
                  </a:lnTo>
                  <a:lnTo>
                    <a:pt x="818" y="22"/>
                  </a:lnTo>
                  <a:close/>
                  <a:moveTo>
                    <a:pt x="755" y="22"/>
                  </a:moveTo>
                  <a:lnTo>
                    <a:pt x="733" y="22"/>
                  </a:lnTo>
                  <a:lnTo>
                    <a:pt x="731" y="20"/>
                  </a:lnTo>
                  <a:lnTo>
                    <a:pt x="728" y="20"/>
                  </a:lnTo>
                  <a:lnTo>
                    <a:pt x="727" y="19"/>
                  </a:lnTo>
                  <a:lnTo>
                    <a:pt x="725" y="18"/>
                  </a:lnTo>
                  <a:lnTo>
                    <a:pt x="724" y="16"/>
                  </a:lnTo>
                  <a:lnTo>
                    <a:pt x="723" y="15"/>
                  </a:lnTo>
                  <a:lnTo>
                    <a:pt x="723" y="12"/>
                  </a:lnTo>
                  <a:lnTo>
                    <a:pt x="723" y="11"/>
                  </a:lnTo>
                  <a:lnTo>
                    <a:pt x="723" y="8"/>
                  </a:lnTo>
                  <a:lnTo>
                    <a:pt x="723" y="6"/>
                  </a:lnTo>
                  <a:lnTo>
                    <a:pt x="724" y="4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2"/>
                  </a:lnTo>
                  <a:lnTo>
                    <a:pt x="761" y="3"/>
                  </a:lnTo>
                  <a:lnTo>
                    <a:pt x="762" y="4"/>
                  </a:lnTo>
                  <a:lnTo>
                    <a:pt x="764" y="6"/>
                  </a:lnTo>
                  <a:lnTo>
                    <a:pt x="764" y="8"/>
                  </a:lnTo>
                  <a:lnTo>
                    <a:pt x="765" y="11"/>
                  </a:lnTo>
                  <a:lnTo>
                    <a:pt x="764" y="12"/>
                  </a:lnTo>
                  <a:lnTo>
                    <a:pt x="764" y="15"/>
                  </a:lnTo>
                  <a:lnTo>
                    <a:pt x="762" y="16"/>
                  </a:lnTo>
                  <a:lnTo>
                    <a:pt x="761" y="18"/>
                  </a:lnTo>
                  <a:lnTo>
                    <a:pt x="760" y="19"/>
                  </a:lnTo>
                  <a:lnTo>
                    <a:pt x="758" y="20"/>
                  </a:lnTo>
                  <a:lnTo>
                    <a:pt x="756" y="20"/>
                  </a:lnTo>
                  <a:lnTo>
                    <a:pt x="755" y="22"/>
                  </a:lnTo>
                  <a:close/>
                  <a:moveTo>
                    <a:pt x="691" y="22"/>
                  </a:moveTo>
                  <a:lnTo>
                    <a:pt x="670" y="22"/>
                  </a:lnTo>
                  <a:lnTo>
                    <a:pt x="667" y="20"/>
                  </a:lnTo>
                  <a:lnTo>
                    <a:pt x="664" y="20"/>
                  </a:lnTo>
                  <a:lnTo>
                    <a:pt x="663" y="19"/>
                  </a:lnTo>
                  <a:lnTo>
                    <a:pt x="662" y="18"/>
                  </a:lnTo>
                  <a:lnTo>
                    <a:pt x="660" y="16"/>
                  </a:lnTo>
                  <a:lnTo>
                    <a:pt x="659" y="15"/>
                  </a:lnTo>
                  <a:lnTo>
                    <a:pt x="659" y="12"/>
                  </a:lnTo>
                  <a:lnTo>
                    <a:pt x="659" y="11"/>
                  </a:lnTo>
                  <a:lnTo>
                    <a:pt x="659" y="8"/>
                  </a:lnTo>
                  <a:lnTo>
                    <a:pt x="659" y="6"/>
                  </a:lnTo>
                  <a:lnTo>
                    <a:pt x="660" y="4"/>
                  </a:lnTo>
                  <a:lnTo>
                    <a:pt x="662" y="3"/>
                  </a:lnTo>
                  <a:lnTo>
                    <a:pt x="663" y="2"/>
                  </a:lnTo>
                  <a:lnTo>
                    <a:pt x="664" y="0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5" y="0"/>
                  </a:lnTo>
                  <a:lnTo>
                    <a:pt x="696" y="2"/>
                  </a:lnTo>
                  <a:lnTo>
                    <a:pt x="697" y="3"/>
                  </a:lnTo>
                  <a:lnTo>
                    <a:pt x="699" y="4"/>
                  </a:lnTo>
                  <a:lnTo>
                    <a:pt x="700" y="6"/>
                  </a:lnTo>
                  <a:lnTo>
                    <a:pt x="700" y="8"/>
                  </a:lnTo>
                  <a:lnTo>
                    <a:pt x="701" y="11"/>
                  </a:lnTo>
                  <a:lnTo>
                    <a:pt x="700" y="12"/>
                  </a:lnTo>
                  <a:lnTo>
                    <a:pt x="700" y="15"/>
                  </a:lnTo>
                  <a:lnTo>
                    <a:pt x="699" y="16"/>
                  </a:lnTo>
                  <a:lnTo>
                    <a:pt x="697" y="18"/>
                  </a:lnTo>
                  <a:lnTo>
                    <a:pt x="696" y="19"/>
                  </a:lnTo>
                  <a:lnTo>
                    <a:pt x="695" y="20"/>
                  </a:lnTo>
                  <a:lnTo>
                    <a:pt x="692" y="20"/>
                  </a:lnTo>
                  <a:lnTo>
                    <a:pt x="691" y="22"/>
                  </a:lnTo>
                  <a:close/>
                  <a:moveTo>
                    <a:pt x="627" y="22"/>
                  </a:moveTo>
                  <a:lnTo>
                    <a:pt x="606" y="22"/>
                  </a:lnTo>
                  <a:lnTo>
                    <a:pt x="603" y="20"/>
                  </a:lnTo>
                  <a:lnTo>
                    <a:pt x="600" y="20"/>
                  </a:lnTo>
                  <a:lnTo>
                    <a:pt x="599" y="19"/>
                  </a:lnTo>
                  <a:lnTo>
                    <a:pt x="598" y="18"/>
                  </a:lnTo>
                  <a:lnTo>
                    <a:pt x="597" y="16"/>
                  </a:lnTo>
                  <a:lnTo>
                    <a:pt x="595" y="15"/>
                  </a:lnTo>
                  <a:lnTo>
                    <a:pt x="595" y="12"/>
                  </a:lnTo>
                  <a:lnTo>
                    <a:pt x="595" y="11"/>
                  </a:lnTo>
                  <a:lnTo>
                    <a:pt x="595" y="8"/>
                  </a:lnTo>
                  <a:lnTo>
                    <a:pt x="595" y="6"/>
                  </a:lnTo>
                  <a:lnTo>
                    <a:pt x="597" y="4"/>
                  </a:lnTo>
                  <a:lnTo>
                    <a:pt x="598" y="3"/>
                  </a:lnTo>
                  <a:lnTo>
                    <a:pt x="599" y="2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31" y="0"/>
                  </a:lnTo>
                  <a:lnTo>
                    <a:pt x="632" y="2"/>
                  </a:lnTo>
                  <a:lnTo>
                    <a:pt x="634" y="3"/>
                  </a:lnTo>
                  <a:lnTo>
                    <a:pt x="635" y="4"/>
                  </a:lnTo>
                  <a:lnTo>
                    <a:pt x="636" y="6"/>
                  </a:lnTo>
                  <a:lnTo>
                    <a:pt x="636" y="8"/>
                  </a:lnTo>
                  <a:lnTo>
                    <a:pt x="638" y="11"/>
                  </a:lnTo>
                  <a:lnTo>
                    <a:pt x="636" y="12"/>
                  </a:lnTo>
                  <a:lnTo>
                    <a:pt x="636" y="15"/>
                  </a:lnTo>
                  <a:lnTo>
                    <a:pt x="635" y="16"/>
                  </a:lnTo>
                  <a:lnTo>
                    <a:pt x="634" y="18"/>
                  </a:lnTo>
                  <a:lnTo>
                    <a:pt x="632" y="19"/>
                  </a:lnTo>
                  <a:lnTo>
                    <a:pt x="631" y="20"/>
                  </a:lnTo>
                  <a:lnTo>
                    <a:pt x="628" y="20"/>
                  </a:lnTo>
                  <a:lnTo>
                    <a:pt x="627" y="22"/>
                  </a:lnTo>
                  <a:close/>
                  <a:moveTo>
                    <a:pt x="563" y="22"/>
                  </a:moveTo>
                  <a:lnTo>
                    <a:pt x="542" y="22"/>
                  </a:lnTo>
                  <a:lnTo>
                    <a:pt x="539" y="20"/>
                  </a:lnTo>
                  <a:lnTo>
                    <a:pt x="537" y="20"/>
                  </a:lnTo>
                  <a:lnTo>
                    <a:pt x="535" y="19"/>
                  </a:lnTo>
                  <a:lnTo>
                    <a:pt x="534" y="18"/>
                  </a:lnTo>
                  <a:lnTo>
                    <a:pt x="533" y="16"/>
                  </a:lnTo>
                  <a:lnTo>
                    <a:pt x="531" y="15"/>
                  </a:lnTo>
                  <a:lnTo>
                    <a:pt x="531" y="12"/>
                  </a:lnTo>
                  <a:lnTo>
                    <a:pt x="531" y="11"/>
                  </a:lnTo>
                  <a:lnTo>
                    <a:pt x="531" y="8"/>
                  </a:lnTo>
                  <a:lnTo>
                    <a:pt x="531" y="6"/>
                  </a:lnTo>
                  <a:lnTo>
                    <a:pt x="533" y="4"/>
                  </a:lnTo>
                  <a:lnTo>
                    <a:pt x="534" y="3"/>
                  </a:lnTo>
                  <a:lnTo>
                    <a:pt x="535" y="2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2" y="0"/>
                  </a:lnTo>
                  <a:lnTo>
                    <a:pt x="563" y="0"/>
                  </a:lnTo>
                  <a:lnTo>
                    <a:pt x="565" y="0"/>
                  </a:lnTo>
                  <a:lnTo>
                    <a:pt x="567" y="0"/>
                  </a:lnTo>
                  <a:lnTo>
                    <a:pt x="569" y="2"/>
                  </a:lnTo>
                  <a:lnTo>
                    <a:pt x="570" y="3"/>
                  </a:lnTo>
                  <a:lnTo>
                    <a:pt x="571" y="4"/>
                  </a:lnTo>
                  <a:lnTo>
                    <a:pt x="573" y="6"/>
                  </a:lnTo>
                  <a:lnTo>
                    <a:pt x="573" y="8"/>
                  </a:lnTo>
                  <a:lnTo>
                    <a:pt x="574" y="11"/>
                  </a:lnTo>
                  <a:lnTo>
                    <a:pt x="573" y="12"/>
                  </a:lnTo>
                  <a:lnTo>
                    <a:pt x="573" y="15"/>
                  </a:lnTo>
                  <a:lnTo>
                    <a:pt x="571" y="16"/>
                  </a:lnTo>
                  <a:lnTo>
                    <a:pt x="570" y="18"/>
                  </a:lnTo>
                  <a:lnTo>
                    <a:pt x="569" y="19"/>
                  </a:lnTo>
                  <a:lnTo>
                    <a:pt x="567" y="20"/>
                  </a:lnTo>
                  <a:lnTo>
                    <a:pt x="565" y="20"/>
                  </a:lnTo>
                  <a:lnTo>
                    <a:pt x="563" y="22"/>
                  </a:lnTo>
                  <a:close/>
                  <a:moveTo>
                    <a:pt x="500" y="22"/>
                  </a:moveTo>
                  <a:lnTo>
                    <a:pt x="478" y="22"/>
                  </a:lnTo>
                  <a:lnTo>
                    <a:pt x="476" y="20"/>
                  </a:lnTo>
                  <a:lnTo>
                    <a:pt x="473" y="20"/>
                  </a:lnTo>
                  <a:lnTo>
                    <a:pt x="472" y="19"/>
                  </a:lnTo>
                  <a:lnTo>
                    <a:pt x="470" y="18"/>
                  </a:lnTo>
                  <a:lnTo>
                    <a:pt x="469" y="16"/>
                  </a:lnTo>
                  <a:lnTo>
                    <a:pt x="468" y="15"/>
                  </a:lnTo>
                  <a:lnTo>
                    <a:pt x="468" y="12"/>
                  </a:lnTo>
                  <a:lnTo>
                    <a:pt x="468" y="11"/>
                  </a:lnTo>
                  <a:lnTo>
                    <a:pt x="468" y="8"/>
                  </a:lnTo>
                  <a:lnTo>
                    <a:pt x="468" y="6"/>
                  </a:lnTo>
                  <a:lnTo>
                    <a:pt x="469" y="4"/>
                  </a:lnTo>
                  <a:lnTo>
                    <a:pt x="470" y="3"/>
                  </a:lnTo>
                  <a:lnTo>
                    <a:pt x="472" y="2"/>
                  </a:lnTo>
                  <a:lnTo>
                    <a:pt x="473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5" y="2"/>
                  </a:lnTo>
                  <a:lnTo>
                    <a:pt x="506" y="3"/>
                  </a:lnTo>
                  <a:lnTo>
                    <a:pt x="508" y="4"/>
                  </a:lnTo>
                  <a:lnTo>
                    <a:pt x="509" y="6"/>
                  </a:lnTo>
                  <a:lnTo>
                    <a:pt x="509" y="8"/>
                  </a:lnTo>
                  <a:lnTo>
                    <a:pt x="510" y="11"/>
                  </a:lnTo>
                  <a:lnTo>
                    <a:pt x="509" y="12"/>
                  </a:lnTo>
                  <a:lnTo>
                    <a:pt x="509" y="15"/>
                  </a:lnTo>
                  <a:lnTo>
                    <a:pt x="508" y="16"/>
                  </a:lnTo>
                  <a:lnTo>
                    <a:pt x="506" y="18"/>
                  </a:lnTo>
                  <a:lnTo>
                    <a:pt x="505" y="19"/>
                  </a:lnTo>
                  <a:lnTo>
                    <a:pt x="504" y="20"/>
                  </a:lnTo>
                  <a:lnTo>
                    <a:pt x="501" y="20"/>
                  </a:lnTo>
                  <a:lnTo>
                    <a:pt x="500" y="22"/>
                  </a:lnTo>
                  <a:close/>
                  <a:moveTo>
                    <a:pt x="436" y="22"/>
                  </a:moveTo>
                  <a:lnTo>
                    <a:pt x="415" y="22"/>
                  </a:lnTo>
                  <a:lnTo>
                    <a:pt x="412" y="20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7" y="18"/>
                  </a:lnTo>
                  <a:lnTo>
                    <a:pt x="405" y="16"/>
                  </a:lnTo>
                  <a:lnTo>
                    <a:pt x="404" y="15"/>
                  </a:lnTo>
                  <a:lnTo>
                    <a:pt x="404" y="12"/>
                  </a:lnTo>
                  <a:lnTo>
                    <a:pt x="404" y="11"/>
                  </a:lnTo>
                  <a:lnTo>
                    <a:pt x="404" y="8"/>
                  </a:lnTo>
                  <a:lnTo>
                    <a:pt x="404" y="6"/>
                  </a:lnTo>
                  <a:lnTo>
                    <a:pt x="405" y="4"/>
                  </a:lnTo>
                  <a:lnTo>
                    <a:pt x="407" y="3"/>
                  </a:lnTo>
                  <a:lnTo>
                    <a:pt x="408" y="2"/>
                  </a:lnTo>
                  <a:lnTo>
                    <a:pt x="409" y="0"/>
                  </a:lnTo>
                  <a:lnTo>
                    <a:pt x="412" y="0"/>
                  </a:lnTo>
                  <a:lnTo>
                    <a:pt x="41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40" y="0"/>
                  </a:lnTo>
                  <a:lnTo>
                    <a:pt x="441" y="2"/>
                  </a:lnTo>
                  <a:lnTo>
                    <a:pt x="443" y="3"/>
                  </a:lnTo>
                  <a:lnTo>
                    <a:pt x="444" y="4"/>
                  </a:lnTo>
                  <a:lnTo>
                    <a:pt x="445" y="6"/>
                  </a:lnTo>
                  <a:lnTo>
                    <a:pt x="445" y="8"/>
                  </a:lnTo>
                  <a:lnTo>
                    <a:pt x="446" y="11"/>
                  </a:lnTo>
                  <a:lnTo>
                    <a:pt x="445" y="12"/>
                  </a:lnTo>
                  <a:lnTo>
                    <a:pt x="445" y="15"/>
                  </a:lnTo>
                  <a:lnTo>
                    <a:pt x="444" y="16"/>
                  </a:lnTo>
                  <a:lnTo>
                    <a:pt x="443" y="18"/>
                  </a:lnTo>
                  <a:lnTo>
                    <a:pt x="441" y="19"/>
                  </a:lnTo>
                  <a:lnTo>
                    <a:pt x="440" y="20"/>
                  </a:lnTo>
                  <a:lnTo>
                    <a:pt x="437" y="20"/>
                  </a:lnTo>
                  <a:lnTo>
                    <a:pt x="436" y="22"/>
                  </a:lnTo>
                  <a:close/>
                  <a:moveTo>
                    <a:pt x="372" y="22"/>
                  </a:moveTo>
                  <a:lnTo>
                    <a:pt x="351" y="22"/>
                  </a:lnTo>
                  <a:lnTo>
                    <a:pt x="348" y="20"/>
                  </a:lnTo>
                  <a:lnTo>
                    <a:pt x="346" y="20"/>
                  </a:lnTo>
                  <a:lnTo>
                    <a:pt x="344" y="19"/>
                  </a:lnTo>
                  <a:lnTo>
                    <a:pt x="343" y="18"/>
                  </a:lnTo>
                  <a:lnTo>
                    <a:pt x="342" y="16"/>
                  </a:lnTo>
                  <a:lnTo>
                    <a:pt x="340" y="15"/>
                  </a:lnTo>
                  <a:lnTo>
                    <a:pt x="340" y="12"/>
                  </a:lnTo>
                  <a:lnTo>
                    <a:pt x="340" y="11"/>
                  </a:lnTo>
                  <a:lnTo>
                    <a:pt x="340" y="8"/>
                  </a:lnTo>
                  <a:lnTo>
                    <a:pt x="340" y="6"/>
                  </a:lnTo>
                  <a:lnTo>
                    <a:pt x="342" y="4"/>
                  </a:lnTo>
                  <a:lnTo>
                    <a:pt x="343" y="3"/>
                  </a:lnTo>
                  <a:lnTo>
                    <a:pt x="344" y="2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6" y="0"/>
                  </a:lnTo>
                  <a:lnTo>
                    <a:pt x="377" y="2"/>
                  </a:lnTo>
                  <a:lnTo>
                    <a:pt x="379" y="3"/>
                  </a:lnTo>
                  <a:lnTo>
                    <a:pt x="380" y="4"/>
                  </a:lnTo>
                  <a:lnTo>
                    <a:pt x="381" y="6"/>
                  </a:lnTo>
                  <a:lnTo>
                    <a:pt x="381" y="8"/>
                  </a:lnTo>
                  <a:lnTo>
                    <a:pt x="383" y="11"/>
                  </a:lnTo>
                  <a:lnTo>
                    <a:pt x="381" y="12"/>
                  </a:lnTo>
                  <a:lnTo>
                    <a:pt x="381" y="15"/>
                  </a:lnTo>
                  <a:lnTo>
                    <a:pt x="380" y="16"/>
                  </a:lnTo>
                  <a:lnTo>
                    <a:pt x="379" y="18"/>
                  </a:lnTo>
                  <a:lnTo>
                    <a:pt x="377" y="19"/>
                  </a:lnTo>
                  <a:lnTo>
                    <a:pt x="376" y="20"/>
                  </a:lnTo>
                  <a:lnTo>
                    <a:pt x="373" y="20"/>
                  </a:lnTo>
                  <a:lnTo>
                    <a:pt x="372" y="22"/>
                  </a:lnTo>
                  <a:close/>
                  <a:moveTo>
                    <a:pt x="308" y="22"/>
                  </a:moveTo>
                  <a:lnTo>
                    <a:pt x="287" y="22"/>
                  </a:lnTo>
                  <a:lnTo>
                    <a:pt x="285" y="20"/>
                  </a:lnTo>
                  <a:lnTo>
                    <a:pt x="282" y="20"/>
                  </a:lnTo>
                  <a:lnTo>
                    <a:pt x="281" y="19"/>
                  </a:lnTo>
                  <a:lnTo>
                    <a:pt x="279" y="18"/>
                  </a:lnTo>
                  <a:lnTo>
                    <a:pt x="278" y="16"/>
                  </a:lnTo>
                  <a:lnTo>
                    <a:pt x="277" y="15"/>
                  </a:lnTo>
                  <a:lnTo>
                    <a:pt x="277" y="12"/>
                  </a:lnTo>
                  <a:lnTo>
                    <a:pt x="277" y="11"/>
                  </a:lnTo>
                  <a:lnTo>
                    <a:pt x="277" y="8"/>
                  </a:lnTo>
                  <a:lnTo>
                    <a:pt x="277" y="6"/>
                  </a:lnTo>
                  <a:lnTo>
                    <a:pt x="278" y="4"/>
                  </a:lnTo>
                  <a:lnTo>
                    <a:pt x="279" y="3"/>
                  </a:lnTo>
                  <a:lnTo>
                    <a:pt x="281" y="2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4" y="2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8" y="6"/>
                  </a:lnTo>
                  <a:lnTo>
                    <a:pt x="318" y="8"/>
                  </a:lnTo>
                  <a:lnTo>
                    <a:pt x="319" y="11"/>
                  </a:lnTo>
                  <a:lnTo>
                    <a:pt x="318" y="12"/>
                  </a:lnTo>
                  <a:lnTo>
                    <a:pt x="318" y="15"/>
                  </a:lnTo>
                  <a:lnTo>
                    <a:pt x="316" y="16"/>
                  </a:lnTo>
                  <a:lnTo>
                    <a:pt x="315" y="18"/>
                  </a:lnTo>
                  <a:lnTo>
                    <a:pt x="314" y="19"/>
                  </a:lnTo>
                  <a:lnTo>
                    <a:pt x="312" y="20"/>
                  </a:lnTo>
                  <a:lnTo>
                    <a:pt x="310" y="20"/>
                  </a:lnTo>
                  <a:lnTo>
                    <a:pt x="308" y="22"/>
                  </a:lnTo>
                  <a:close/>
                  <a:moveTo>
                    <a:pt x="245" y="22"/>
                  </a:moveTo>
                  <a:lnTo>
                    <a:pt x="223" y="22"/>
                  </a:lnTo>
                  <a:lnTo>
                    <a:pt x="221" y="20"/>
                  </a:lnTo>
                  <a:lnTo>
                    <a:pt x="218" y="20"/>
                  </a:lnTo>
                  <a:lnTo>
                    <a:pt x="217" y="19"/>
                  </a:lnTo>
                  <a:lnTo>
                    <a:pt x="215" y="18"/>
                  </a:lnTo>
                  <a:lnTo>
                    <a:pt x="214" y="16"/>
                  </a:lnTo>
                  <a:lnTo>
                    <a:pt x="213" y="15"/>
                  </a:lnTo>
                  <a:lnTo>
                    <a:pt x="213" y="12"/>
                  </a:lnTo>
                  <a:lnTo>
                    <a:pt x="213" y="11"/>
                  </a:lnTo>
                  <a:lnTo>
                    <a:pt x="213" y="8"/>
                  </a:lnTo>
                  <a:lnTo>
                    <a:pt x="213" y="6"/>
                  </a:lnTo>
                  <a:lnTo>
                    <a:pt x="214" y="4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0" y="2"/>
                  </a:lnTo>
                  <a:lnTo>
                    <a:pt x="251" y="3"/>
                  </a:lnTo>
                  <a:lnTo>
                    <a:pt x="253" y="4"/>
                  </a:lnTo>
                  <a:lnTo>
                    <a:pt x="254" y="6"/>
                  </a:lnTo>
                  <a:lnTo>
                    <a:pt x="254" y="8"/>
                  </a:lnTo>
                  <a:lnTo>
                    <a:pt x="255" y="11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3" y="16"/>
                  </a:lnTo>
                  <a:lnTo>
                    <a:pt x="251" y="18"/>
                  </a:lnTo>
                  <a:lnTo>
                    <a:pt x="250" y="19"/>
                  </a:lnTo>
                  <a:lnTo>
                    <a:pt x="249" y="20"/>
                  </a:lnTo>
                  <a:lnTo>
                    <a:pt x="246" y="20"/>
                  </a:lnTo>
                  <a:lnTo>
                    <a:pt x="245" y="22"/>
                  </a:lnTo>
                  <a:close/>
                  <a:moveTo>
                    <a:pt x="181" y="22"/>
                  </a:moveTo>
                  <a:lnTo>
                    <a:pt x="160" y="22"/>
                  </a:lnTo>
                  <a:lnTo>
                    <a:pt x="157" y="20"/>
                  </a:lnTo>
                  <a:lnTo>
                    <a:pt x="154" y="20"/>
                  </a:lnTo>
                  <a:lnTo>
                    <a:pt x="153" y="19"/>
                  </a:lnTo>
                  <a:lnTo>
                    <a:pt x="152" y="18"/>
                  </a:lnTo>
                  <a:lnTo>
                    <a:pt x="150" y="16"/>
                  </a:lnTo>
                  <a:lnTo>
                    <a:pt x="149" y="15"/>
                  </a:lnTo>
                  <a:lnTo>
                    <a:pt x="149" y="12"/>
                  </a:lnTo>
                  <a:lnTo>
                    <a:pt x="149" y="11"/>
                  </a:lnTo>
                  <a:lnTo>
                    <a:pt x="149" y="8"/>
                  </a:lnTo>
                  <a:lnTo>
                    <a:pt x="149" y="6"/>
                  </a:lnTo>
                  <a:lnTo>
                    <a:pt x="150" y="4"/>
                  </a:lnTo>
                  <a:lnTo>
                    <a:pt x="152" y="3"/>
                  </a:lnTo>
                  <a:lnTo>
                    <a:pt x="153" y="2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6" y="2"/>
                  </a:lnTo>
                  <a:lnTo>
                    <a:pt x="188" y="3"/>
                  </a:lnTo>
                  <a:lnTo>
                    <a:pt x="189" y="4"/>
                  </a:lnTo>
                  <a:lnTo>
                    <a:pt x="190" y="6"/>
                  </a:lnTo>
                  <a:lnTo>
                    <a:pt x="190" y="8"/>
                  </a:lnTo>
                  <a:lnTo>
                    <a:pt x="192" y="11"/>
                  </a:lnTo>
                  <a:lnTo>
                    <a:pt x="190" y="12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86" y="19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1" y="22"/>
                  </a:lnTo>
                  <a:close/>
                  <a:moveTo>
                    <a:pt x="117" y="22"/>
                  </a:moveTo>
                  <a:lnTo>
                    <a:pt x="96" y="22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89" y="19"/>
                  </a:lnTo>
                  <a:lnTo>
                    <a:pt x="88" y="18"/>
                  </a:lnTo>
                  <a:lnTo>
                    <a:pt x="87" y="16"/>
                  </a:lnTo>
                  <a:lnTo>
                    <a:pt x="85" y="15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88" y="3"/>
                  </a:lnTo>
                  <a:lnTo>
                    <a:pt x="89" y="2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4" y="3"/>
                  </a:lnTo>
                  <a:lnTo>
                    <a:pt x="125" y="4"/>
                  </a:lnTo>
                  <a:lnTo>
                    <a:pt x="127" y="6"/>
                  </a:lnTo>
                  <a:lnTo>
                    <a:pt x="127" y="8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7" y="15"/>
                  </a:lnTo>
                  <a:lnTo>
                    <a:pt x="125" y="16"/>
                  </a:lnTo>
                  <a:lnTo>
                    <a:pt x="124" y="18"/>
                  </a:lnTo>
                  <a:lnTo>
                    <a:pt x="123" y="19"/>
                  </a:lnTo>
                  <a:lnTo>
                    <a:pt x="121" y="20"/>
                  </a:lnTo>
                  <a:lnTo>
                    <a:pt x="119" y="20"/>
                  </a:lnTo>
                  <a:lnTo>
                    <a:pt x="117" y="22"/>
                  </a:lnTo>
                  <a:close/>
                  <a:moveTo>
                    <a:pt x="54" y="22"/>
                  </a:moveTo>
                  <a:lnTo>
                    <a:pt x="32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4" y="18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4" y="11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1" y="16"/>
                  </a:lnTo>
                  <a:lnTo>
                    <a:pt x="60" y="18"/>
                  </a:lnTo>
                  <a:lnTo>
                    <a:pt x="59" y="19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003300"/>
            </a:solidFill>
            <a:ln w="1588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102475" y="5465765"/>
            <a:ext cx="1770063" cy="1266825"/>
            <a:chOff x="4474" y="3443"/>
            <a:chExt cx="1115" cy="798"/>
          </a:xfrm>
        </p:grpSpPr>
        <p:sp>
          <p:nvSpPr>
            <p:cNvPr id="3145" name="Freeform 31"/>
            <p:cNvSpPr>
              <a:spLocks/>
            </p:cNvSpPr>
            <p:nvPr/>
          </p:nvSpPr>
          <p:spPr bwMode="auto">
            <a:xfrm>
              <a:off x="4474" y="3443"/>
              <a:ext cx="1115" cy="798"/>
            </a:xfrm>
            <a:custGeom>
              <a:avLst/>
              <a:gdLst>
                <a:gd name="T0" fmla="*/ 1 w 2230"/>
                <a:gd name="T1" fmla="*/ 1 h 1594"/>
                <a:gd name="T2" fmla="*/ 1 w 2230"/>
                <a:gd name="T3" fmla="*/ 1 h 1594"/>
                <a:gd name="T4" fmla="*/ 1 w 2230"/>
                <a:gd name="T5" fmla="*/ 1 h 1594"/>
                <a:gd name="T6" fmla="*/ 1 w 2230"/>
                <a:gd name="T7" fmla="*/ 1 h 1594"/>
                <a:gd name="T8" fmla="*/ 1 w 2230"/>
                <a:gd name="T9" fmla="*/ 1 h 1594"/>
                <a:gd name="T10" fmla="*/ 1 w 2230"/>
                <a:gd name="T11" fmla="*/ 1 h 1594"/>
                <a:gd name="T12" fmla="*/ 1 w 2230"/>
                <a:gd name="T13" fmla="*/ 1 h 1594"/>
                <a:gd name="T14" fmla="*/ 1 w 2230"/>
                <a:gd name="T15" fmla="*/ 1 h 1594"/>
                <a:gd name="T16" fmla="*/ 1 w 2230"/>
                <a:gd name="T17" fmla="*/ 1 h 1594"/>
                <a:gd name="T18" fmla="*/ 1 w 2230"/>
                <a:gd name="T19" fmla="*/ 1 h 1594"/>
                <a:gd name="T20" fmla="*/ 1 w 2230"/>
                <a:gd name="T21" fmla="*/ 1 h 1594"/>
                <a:gd name="T22" fmla="*/ 1 w 2230"/>
                <a:gd name="T23" fmla="*/ 1 h 1594"/>
                <a:gd name="T24" fmla="*/ 1 w 2230"/>
                <a:gd name="T25" fmla="*/ 1 h 1594"/>
                <a:gd name="T26" fmla="*/ 1 w 2230"/>
                <a:gd name="T27" fmla="*/ 1 h 1594"/>
                <a:gd name="T28" fmla="*/ 1 w 2230"/>
                <a:gd name="T29" fmla="*/ 1 h 1594"/>
                <a:gd name="T30" fmla="*/ 1 w 2230"/>
                <a:gd name="T31" fmla="*/ 1 h 1594"/>
                <a:gd name="T32" fmla="*/ 1 w 2230"/>
                <a:gd name="T33" fmla="*/ 1 h 1594"/>
                <a:gd name="T34" fmla="*/ 1 w 2230"/>
                <a:gd name="T35" fmla="*/ 1 h 1594"/>
                <a:gd name="T36" fmla="*/ 1 w 2230"/>
                <a:gd name="T37" fmla="*/ 1 h 1594"/>
                <a:gd name="T38" fmla="*/ 1 w 2230"/>
                <a:gd name="T39" fmla="*/ 1 h 1594"/>
                <a:gd name="T40" fmla="*/ 1 w 2230"/>
                <a:gd name="T41" fmla="*/ 1 h 1594"/>
                <a:gd name="T42" fmla="*/ 1 w 2230"/>
                <a:gd name="T43" fmla="*/ 1 h 1594"/>
                <a:gd name="T44" fmla="*/ 1 w 2230"/>
                <a:gd name="T45" fmla="*/ 1 h 1594"/>
                <a:gd name="T46" fmla="*/ 1 w 2230"/>
                <a:gd name="T47" fmla="*/ 1 h 1594"/>
                <a:gd name="T48" fmla="*/ 1 w 2230"/>
                <a:gd name="T49" fmla="*/ 1 h 1594"/>
                <a:gd name="T50" fmla="*/ 1 w 2230"/>
                <a:gd name="T51" fmla="*/ 1 h 1594"/>
                <a:gd name="T52" fmla="*/ 1 w 2230"/>
                <a:gd name="T53" fmla="*/ 1 h 1594"/>
                <a:gd name="T54" fmla="*/ 1 w 2230"/>
                <a:gd name="T55" fmla="*/ 1 h 1594"/>
                <a:gd name="T56" fmla="*/ 1 w 2230"/>
                <a:gd name="T57" fmla="*/ 1 h 1594"/>
                <a:gd name="T58" fmla="*/ 1 w 2230"/>
                <a:gd name="T59" fmla="*/ 1 h 1594"/>
                <a:gd name="T60" fmla="*/ 1 w 2230"/>
                <a:gd name="T61" fmla="*/ 1 h 1594"/>
                <a:gd name="T62" fmla="*/ 1 w 2230"/>
                <a:gd name="T63" fmla="*/ 1 h 1594"/>
                <a:gd name="T64" fmla="*/ 1 w 2230"/>
                <a:gd name="T65" fmla="*/ 1 h 1594"/>
                <a:gd name="T66" fmla="*/ 1 w 2230"/>
                <a:gd name="T67" fmla="*/ 1 h 1594"/>
                <a:gd name="T68" fmla="*/ 1 w 2230"/>
                <a:gd name="T69" fmla="*/ 1 h 1594"/>
                <a:gd name="T70" fmla="*/ 1 w 2230"/>
                <a:gd name="T71" fmla="*/ 1 h 1594"/>
                <a:gd name="T72" fmla="*/ 1 w 2230"/>
                <a:gd name="T73" fmla="*/ 1 h 1594"/>
                <a:gd name="T74" fmla="*/ 1 w 2230"/>
                <a:gd name="T75" fmla="*/ 1 h 1594"/>
                <a:gd name="T76" fmla="*/ 1 w 2230"/>
                <a:gd name="T77" fmla="*/ 1 h 1594"/>
                <a:gd name="T78" fmla="*/ 0 w 2230"/>
                <a:gd name="T79" fmla="*/ 1 h 1594"/>
                <a:gd name="T80" fmla="*/ 1 w 2230"/>
                <a:gd name="T81" fmla="*/ 1 h 1594"/>
                <a:gd name="T82" fmla="*/ 1 w 2230"/>
                <a:gd name="T83" fmla="*/ 1 h 1594"/>
                <a:gd name="T84" fmla="*/ 1 w 2230"/>
                <a:gd name="T85" fmla="*/ 1 h 1594"/>
                <a:gd name="T86" fmla="*/ 1 w 2230"/>
                <a:gd name="T87" fmla="*/ 1 h 1594"/>
                <a:gd name="T88" fmla="*/ 1 w 2230"/>
                <a:gd name="T89" fmla="*/ 1 h 1594"/>
                <a:gd name="T90" fmla="*/ 1 w 2230"/>
                <a:gd name="T91" fmla="*/ 1 h 1594"/>
                <a:gd name="T92" fmla="*/ 1 w 2230"/>
                <a:gd name="T93" fmla="*/ 1 h 1594"/>
                <a:gd name="T94" fmla="*/ 1 w 2230"/>
                <a:gd name="T95" fmla="*/ 1 h 1594"/>
                <a:gd name="T96" fmla="*/ 1 w 2230"/>
                <a:gd name="T97" fmla="*/ 1 h 1594"/>
                <a:gd name="T98" fmla="*/ 1 w 2230"/>
                <a:gd name="T99" fmla="*/ 1 h 1594"/>
                <a:gd name="T100" fmla="*/ 1 w 2230"/>
                <a:gd name="T101" fmla="*/ 1 h 1594"/>
                <a:gd name="T102" fmla="*/ 1 w 2230"/>
                <a:gd name="T103" fmla="*/ 1 h 1594"/>
                <a:gd name="T104" fmla="*/ 1 w 2230"/>
                <a:gd name="T105" fmla="*/ 1 h 15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30"/>
                <a:gd name="T160" fmla="*/ 0 h 1594"/>
                <a:gd name="T161" fmla="*/ 2230 w 2230"/>
                <a:gd name="T162" fmla="*/ 1594 h 15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30" h="1594">
                  <a:moveTo>
                    <a:pt x="558" y="1594"/>
                  </a:moveTo>
                  <a:lnTo>
                    <a:pt x="1673" y="1594"/>
                  </a:lnTo>
                  <a:lnTo>
                    <a:pt x="1686" y="1593"/>
                  </a:lnTo>
                  <a:lnTo>
                    <a:pt x="1701" y="1593"/>
                  </a:lnTo>
                  <a:lnTo>
                    <a:pt x="1715" y="1592"/>
                  </a:lnTo>
                  <a:lnTo>
                    <a:pt x="1729" y="1589"/>
                  </a:lnTo>
                  <a:lnTo>
                    <a:pt x="1743" y="1588"/>
                  </a:lnTo>
                  <a:lnTo>
                    <a:pt x="1756" y="1585"/>
                  </a:lnTo>
                  <a:lnTo>
                    <a:pt x="1771" y="1581"/>
                  </a:lnTo>
                  <a:lnTo>
                    <a:pt x="1784" y="1577"/>
                  </a:lnTo>
                  <a:lnTo>
                    <a:pt x="1798" y="1573"/>
                  </a:lnTo>
                  <a:lnTo>
                    <a:pt x="1811" y="1569"/>
                  </a:lnTo>
                  <a:lnTo>
                    <a:pt x="1826" y="1564"/>
                  </a:lnTo>
                  <a:lnTo>
                    <a:pt x="1837" y="1559"/>
                  </a:lnTo>
                  <a:lnTo>
                    <a:pt x="1851" y="1552"/>
                  </a:lnTo>
                  <a:lnTo>
                    <a:pt x="1864" y="1545"/>
                  </a:lnTo>
                  <a:lnTo>
                    <a:pt x="1877" y="1539"/>
                  </a:lnTo>
                  <a:lnTo>
                    <a:pt x="1889" y="1531"/>
                  </a:lnTo>
                  <a:lnTo>
                    <a:pt x="1901" y="1524"/>
                  </a:lnTo>
                  <a:lnTo>
                    <a:pt x="1914" y="1515"/>
                  </a:lnTo>
                  <a:lnTo>
                    <a:pt x="1926" y="1507"/>
                  </a:lnTo>
                  <a:lnTo>
                    <a:pt x="1938" y="1497"/>
                  </a:lnTo>
                  <a:lnTo>
                    <a:pt x="1950" y="1488"/>
                  </a:lnTo>
                  <a:lnTo>
                    <a:pt x="1961" y="1479"/>
                  </a:lnTo>
                  <a:lnTo>
                    <a:pt x="1973" y="1468"/>
                  </a:lnTo>
                  <a:lnTo>
                    <a:pt x="1984" y="1458"/>
                  </a:lnTo>
                  <a:lnTo>
                    <a:pt x="1995" y="1447"/>
                  </a:lnTo>
                  <a:lnTo>
                    <a:pt x="2006" y="1435"/>
                  </a:lnTo>
                  <a:lnTo>
                    <a:pt x="2017" y="1424"/>
                  </a:lnTo>
                  <a:lnTo>
                    <a:pt x="2027" y="1413"/>
                  </a:lnTo>
                  <a:lnTo>
                    <a:pt x="2037" y="1399"/>
                  </a:lnTo>
                  <a:lnTo>
                    <a:pt x="2047" y="1387"/>
                  </a:lnTo>
                  <a:lnTo>
                    <a:pt x="2057" y="1374"/>
                  </a:lnTo>
                  <a:lnTo>
                    <a:pt x="2067" y="1361"/>
                  </a:lnTo>
                  <a:lnTo>
                    <a:pt x="2084" y="1333"/>
                  </a:lnTo>
                  <a:lnTo>
                    <a:pt x="2103" y="1304"/>
                  </a:lnTo>
                  <a:lnTo>
                    <a:pt x="2119" y="1274"/>
                  </a:lnTo>
                  <a:lnTo>
                    <a:pt x="2135" y="1243"/>
                  </a:lnTo>
                  <a:lnTo>
                    <a:pt x="2149" y="1211"/>
                  </a:lnTo>
                  <a:lnTo>
                    <a:pt x="2163" y="1177"/>
                  </a:lnTo>
                  <a:lnTo>
                    <a:pt x="2175" y="1143"/>
                  </a:lnTo>
                  <a:lnTo>
                    <a:pt x="2187" y="1107"/>
                  </a:lnTo>
                  <a:lnTo>
                    <a:pt x="2196" y="1071"/>
                  </a:lnTo>
                  <a:lnTo>
                    <a:pt x="2205" y="1034"/>
                  </a:lnTo>
                  <a:lnTo>
                    <a:pt x="2212" y="996"/>
                  </a:lnTo>
                  <a:lnTo>
                    <a:pt x="2219" y="957"/>
                  </a:lnTo>
                  <a:lnTo>
                    <a:pt x="2221" y="938"/>
                  </a:lnTo>
                  <a:lnTo>
                    <a:pt x="2224" y="919"/>
                  </a:lnTo>
                  <a:lnTo>
                    <a:pt x="2225" y="899"/>
                  </a:lnTo>
                  <a:lnTo>
                    <a:pt x="2226" y="879"/>
                  </a:lnTo>
                  <a:lnTo>
                    <a:pt x="2228" y="859"/>
                  </a:lnTo>
                  <a:lnTo>
                    <a:pt x="2229" y="838"/>
                  </a:lnTo>
                  <a:lnTo>
                    <a:pt x="2229" y="818"/>
                  </a:lnTo>
                  <a:lnTo>
                    <a:pt x="2230" y="796"/>
                  </a:lnTo>
                  <a:lnTo>
                    <a:pt x="2229" y="776"/>
                  </a:lnTo>
                  <a:lnTo>
                    <a:pt x="2229" y="757"/>
                  </a:lnTo>
                  <a:lnTo>
                    <a:pt x="2228" y="735"/>
                  </a:lnTo>
                  <a:lnTo>
                    <a:pt x="2226" y="715"/>
                  </a:lnTo>
                  <a:lnTo>
                    <a:pt x="2225" y="695"/>
                  </a:lnTo>
                  <a:lnTo>
                    <a:pt x="2224" y="676"/>
                  </a:lnTo>
                  <a:lnTo>
                    <a:pt x="2221" y="656"/>
                  </a:lnTo>
                  <a:lnTo>
                    <a:pt x="2219" y="637"/>
                  </a:lnTo>
                  <a:lnTo>
                    <a:pt x="2212" y="599"/>
                  </a:lnTo>
                  <a:lnTo>
                    <a:pt x="2205" y="560"/>
                  </a:lnTo>
                  <a:lnTo>
                    <a:pt x="2196" y="523"/>
                  </a:lnTo>
                  <a:lnTo>
                    <a:pt x="2187" y="487"/>
                  </a:lnTo>
                  <a:lnTo>
                    <a:pt x="2175" y="451"/>
                  </a:lnTo>
                  <a:lnTo>
                    <a:pt x="2163" y="417"/>
                  </a:lnTo>
                  <a:lnTo>
                    <a:pt x="2149" y="383"/>
                  </a:lnTo>
                  <a:lnTo>
                    <a:pt x="2135" y="352"/>
                  </a:lnTo>
                  <a:lnTo>
                    <a:pt x="2119" y="320"/>
                  </a:lnTo>
                  <a:lnTo>
                    <a:pt x="2103" y="291"/>
                  </a:lnTo>
                  <a:lnTo>
                    <a:pt x="2084" y="261"/>
                  </a:lnTo>
                  <a:lnTo>
                    <a:pt x="2067" y="233"/>
                  </a:lnTo>
                  <a:lnTo>
                    <a:pt x="2057" y="220"/>
                  </a:lnTo>
                  <a:lnTo>
                    <a:pt x="2047" y="207"/>
                  </a:lnTo>
                  <a:lnTo>
                    <a:pt x="2037" y="195"/>
                  </a:lnTo>
                  <a:lnTo>
                    <a:pt x="2027" y="182"/>
                  </a:lnTo>
                  <a:lnTo>
                    <a:pt x="2017" y="170"/>
                  </a:lnTo>
                  <a:lnTo>
                    <a:pt x="2006" y="159"/>
                  </a:lnTo>
                  <a:lnTo>
                    <a:pt x="1995" y="147"/>
                  </a:lnTo>
                  <a:lnTo>
                    <a:pt x="1984" y="136"/>
                  </a:lnTo>
                  <a:lnTo>
                    <a:pt x="1973" y="126"/>
                  </a:lnTo>
                  <a:lnTo>
                    <a:pt x="1961" y="115"/>
                  </a:lnTo>
                  <a:lnTo>
                    <a:pt x="1950" y="106"/>
                  </a:lnTo>
                  <a:lnTo>
                    <a:pt x="1938" y="97"/>
                  </a:lnTo>
                  <a:lnTo>
                    <a:pt x="1926" y="87"/>
                  </a:lnTo>
                  <a:lnTo>
                    <a:pt x="1914" y="79"/>
                  </a:lnTo>
                  <a:lnTo>
                    <a:pt x="1901" y="70"/>
                  </a:lnTo>
                  <a:lnTo>
                    <a:pt x="1889" y="63"/>
                  </a:lnTo>
                  <a:lnTo>
                    <a:pt x="1877" y="55"/>
                  </a:lnTo>
                  <a:lnTo>
                    <a:pt x="1864" y="49"/>
                  </a:lnTo>
                  <a:lnTo>
                    <a:pt x="1851" y="42"/>
                  </a:lnTo>
                  <a:lnTo>
                    <a:pt x="1837" y="36"/>
                  </a:lnTo>
                  <a:lnTo>
                    <a:pt x="1826" y="30"/>
                  </a:lnTo>
                  <a:lnTo>
                    <a:pt x="1811" y="25"/>
                  </a:lnTo>
                  <a:lnTo>
                    <a:pt x="1798" y="21"/>
                  </a:lnTo>
                  <a:lnTo>
                    <a:pt x="1784" y="17"/>
                  </a:lnTo>
                  <a:lnTo>
                    <a:pt x="1771" y="13"/>
                  </a:lnTo>
                  <a:lnTo>
                    <a:pt x="1756" y="9"/>
                  </a:lnTo>
                  <a:lnTo>
                    <a:pt x="1743" y="6"/>
                  </a:lnTo>
                  <a:lnTo>
                    <a:pt x="1729" y="4"/>
                  </a:lnTo>
                  <a:lnTo>
                    <a:pt x="1715" y="2"/>
                  </a:lnTo>
                  <a:lnTo>
                    <a:pt x="1701" y="1"/>
                  </a:lnTo>
                  <a:lnTo>
                    <a:pt x="1686" y="1"/>
                  </a:lnTo>
                  <a:lnTo>
                    <a:pt x="1673" y="0"/>
                  </a:lnTo>
                  <a:lnTo>
                    <a:pt x="1673" y="1"/>
                  </a:lnTo>
                  <a:lnTo>
                    <a:pt x="558" y="1"/>
                  </a:lnTo>
                  <a:lnTo>
                    <a:pt x="543" y="1"/>
                  </a:lnTo>
                  <a:lnTo>
                    <a:pt x="528" y="1"/>
                  </a:lnTo>
                  <a:lnTo>
                    <a:pt x="514" y="2"/>
                  </a:lnTo>
                  <a:lnTo>
                    <a:pt x="501" y="5"/>
                  </a:lnTo>
                  <a:lnTo>
                    <a:pt x="486" y="6"/>
                  </a:lnTo>
                  <a:lnTo>
                    <a:pt x="473" y="9"/>
                  </a:lnTo>
                  <a:lnTo>
                    <a:pt x="458" y="13"/>
                  </a:lnTo>
                  <a:lnTo>
                    <a:pt x="445" y="17"/>
                  </a:lnTo>
                  <a:lnTo>
                    <a:pt x="432" y="21"/>
                  </a:lnTo>
                  <a:lnTo>
                    <a:pt x="418" y="25"/>
                  </a:lnTo>
                  <a:lnTo>
                    <a:pt x="405" y="30"/>
                  </a:lnTo>
                  <a:lnTo>
                    <a:pt x="392" y="36"/>
                  </a:lnTo>
                  <a:lnTo>
                    <a:pt x="378" y="42"/>
                  </a:lnTo>
                  <a:lnTo>
                    <a:pt x="365" y="49"/>
                  </a:lnTo>
                  <a:lnTo>
                    <a:pt x="353" y="55"/>
                  </a:lnTo>
                  <a:lnTo>
                    <a:pt x="340" y="63"/>
                  </a:lnTo>
                  <a:lnTo>
                    <a:pt x="328" y="71"/>
                  </a:lnTo>
                  <a:lnTo>
                    <a:pt x="315" y="79"/>
                  </a:lnTo>
                  <a:lnTo>
                    <a:pt x="303" y="87"/>
                  </a:lnTo>
                  <a:lnTo>
                    <a:pt x="291" y="97"/>
                  </a:lnTo>
                  <a:lnTo>
                    <a:pt x="279" y="106"/>
                  </a:lnTo>
                  <a:lnTo>
                    <a:pt x="268" y="115"/>
                  </a:lnTo>
                  <a:lnTo>
                    <a:pt x="256" y="126"/>
                  </a:lnTo>
                  <a:lnTo>
                    <a:pt x="246" y="136"/>
                  </a:lnTo>
                  <a:lnTo>
                    <a:pt x="234" y="147"/>
                  </a:lnTo>
                  <a:lnTo>
                    <a:pt x="223" y="159"/>
                  </a:lnTo>
                  <a:lnTo>
                    <a:pt x="212" y="170"/>
                  </a:lnTo>
                  <a:lnTo>
                    <a:pt x="202" y="182"/>
                  </a:lnTo>
                  <a:lnTo>
                    <a:pt x="193" y="195"/>
                  </a:lnTo>
                  <a:lnTo>
                    <a:pt x="182" y="207"/>
                  </a:lnTo>
                  <a:lnTo>
                    <a:pt x="173" y="220"/>
                  </a:lnTo>
                  <a:lnTo>
                    <a:pt x="163" y="233"/>
                  </a:lnTo>
                  <a:lnTo>
                    <a:pt x="145" y="261"/>
                  </a:lnTo>
                  <a:lnTo>
                    <a:pt x="126" y="291"/>
                  </a:lnTo>
                  <a:lnTo>
                    <a:pt x="110" y="320"/>
                  </a:lnTo>
                  <a:lnTo>
                    <a:pt x="94" y="352"/>
                  </a:lnTo>
                  <a:lnTo>
                    <a:pt x="80" y="383"/>
                  </a:lnTo>
                  <a:lnTo>
                    <a:pt x="66" y="417"/>
                  </a:lnTo>
                  <a:lnTo>
                    <a:pt x="54" y="451"/>
                  </a:lnTo>
                  <a:lnTo>
                    <a:pt x="44" y="487"/>
                  </a:lnTo>
                  <a:lnTo>
                    <a:pt x="33" y="523"/>
                  </a:lnTo>
                  <a:lnTo>
                    <a:pt x="24" y="560"/>
                  </a:lnTo>
                  <a:lnTo>
                    <a:pt x="17" y="597"/>
                  </a:lnTo>
                  <a:lnTo>
                    <a:pt x="11" y="637"/>
                  </a:lnTo>
                  <a:lnTo>
                    <a:pt x="8" y="656"/>
                  </a:lnTo>
                  <a:lnTo>
                    <a:pt x="5" y="676"/>
                  </a:lnTo>
                  <a:lnTo>
                    <a:pt x="4" y="695"/>
                  </a:lnTo>
                  <a:lnTo>
                    <a:pt x="3" y="715"/>
                  </a:lnTo>
                  <a:lnTo>
                    <a:pt x="1" y="735"/>
                  </a:lnTo>
                  <a:lnTo>
                    <a:pt x="0" y="757"/>
                  </a:lnTo>
                  <a:lnTo>
                    <a:pt x="0" y="776"/>
                  </a:lnTo>
                  <a:lnTo>
                    <a:pt x="0" y="796"/>
                  </a:lnTo>
                  <a:lnTo>
                    <a:pt x="0" y="818"/>
                  </a:lnTo>
                  <a:lnTo>
                    <a:pt x="0" y="838"/>
                  </a:lnTo>
                  <a:lnTo>
                    <a:pt x="1" y="859"/>
                  </a:lnTo>
                  <a:lnTo>
                    <a:pt x="3" y="879"/>
                  </a:lnTo>
                  <a:lnTo>
                    <a:pt x="4" y="899"/>
                  </a:lnTo>
                  <a:lnTo>
                    <a:pt x="5" y="919"/>
                  </a:lnTo>
                  <a:lnTo>
                    <a:pt x="8" y="938"/>
                  </a:lnTo>
                  <a:lnTo>
                    <a:pt x="11" y="957"/>
                  </a:lnTo>
                  <a:lnTo>
                    <a:pt x="17" y="997"/>
                  </a:lnTo>
                  <a:lnTo>
                    <a:pt x="24" y="1034"/>
                  </a:lnTo>
                  <a:lnTo>
                    <a:pt x="33" y="1071"/>
                  </a:lnTo>
                  <a:lnTo>
                    <a:pt x="44" y="1107"/>
                  </a:lnTo>
                  <a:lnTo>
                    <a:pt x="54" y="1143"/>
                  </a:lnTo>
                  <a:lnTo>
                    <a:pt x="66" y="1177"/>
                  </a:lnTo>
                  <a:lnTo>
                    <a:pt x="80" y="1211"/>
                  </a:lnTo>
                  <a:lnTo>
                    <a:pt x="94" y="1243"/>
                  </a:lnTo>
                  <a:lnTo>
                    <a:pt x="110" y="1274"/>
                  </a:lnTo>
                  <a:lnTo>
                    <a:pt x="126" y="1304"/>
                  </a:lnTo>
                  <a:lnTo>
                    <a:pt x="145" y="1333"/>
                  </a:lnTo>
                  <a:lnTo>
                    <a:pt x="163" y="1361"/>
                  </a:lnTo>
                  <a:lnTo>
                    <a:pt x="173" y="1374"/>
                  </a:lnTo>
                  <a:lnTo>
                    <a:pt x="182" y="1387"/>
                  </a:lnTo>
                  <a:lnTo>
                    <a:pt x="193" y="1399"/>
                  </a:lnTo>
                  <a:lnTo>
                    <a:pt x="202" y="1413"/>
                  </a:lnTo>
                  <a:lnTo>
                    <a:pt x="212" y="1424"/>
                  </a:lnTo>
                  <a:lnTo>
                    <a:pt x="223" y="1435"/>
                  </a:lnTo>
                  <a:lnTo>
                    <a:pt x="234" y="1447"/>
                  </a:lnTo>
                  <a:lnTo>
                    <a:pt x="246" y="1458"/>
                  </a:lnTo>
                  <a:lnTo>
                    <a:pt x="256" y="1468"/>
                  </a:lnTo>
                  <a:lnTo>
                    <a:pt x="268" y="1479"/>
                  </a:lnTo>
                  <a:lnTo>
                    <a:pt x="279" y="1488"/>
                  </a:lnTo>
                  <a:lnTo>
                    <a:pt x="291" y="1497"/>
                  </a:lnTo>
                  <a:lnTo>
                    <a:pt x="303" y="1507"/>
                  </a:lnTo>
                  <a:lnTo>
                    <a:pt x="315" y="1515"/>
                  </a:lnTo>
                  <a:lnTo>
                    <a:pt x="328" y="1524"/>
                  </a:lnTo>
                  <a:lnTo>
                    <a:pt x="340" y="1531"/>
                  </a:lnTo>
                  <a:lnTo>
                    <a:pt x="352" y="1539"/>
                  </a:lnTo>
                  <a:lnTo>
                    <a:pt x="365" y="1545"/>
                  </a:lnTo>
                  <a:lnTo>
                    <a:pt x="378" y="1552"/>
                  </a:lnTo>
                  <a:lnTo>
                    <a:pt x="392" y="1559"/>
                  </a:lnTo>
                  <a:lnTo>
                    <a:pt x="405" y="1564"/>
                  </a:lnTo>
                  <a:lnTo>
                    <a:pt x="418" y="1569"/>
                  </a:lnTo>
                  <a:lnTo>
                    <a:pt x="432" y="1573"/>
                  </a:lnTo>
                  <a:lnTo>
                    <a:pt x="445" y="1577"/>
                  </a:lnTo>
                  <a:lnTo>
                    <a:pt x="458" y="1581"/>
                  </a:lnTo>
                  <a:lnTo>
                    <a:pt x="473" y="1585"/>
                  </a:lnTo>
                  <a:lnTo>
                    <a:pt x="486" y="1588"/>
                  </a:lnTo>
                  <a:lnTo>
                    <a:pt x="501" y="1589"/>
                  </a:lnTo>
                  <a:lnTo>
                    <a:pt x="514" y="1592"/>
                  </a:lnTo>
                  <a:lnTo>
                    <a:pt x="528" y="1593"/>
                  </a:lnTo>
                  <a:lnTo>
                    <a:pt x="543" y="1593"/>
                  </a:lnTo>
                  <a:lnTo>
                    <a:pt x="558" y="1593"/>
                  </a:lnTo>
                  <a:lnTo>
                    <a:pt x="558" y="1594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32"/>
            <p:cNvSpPr>
              <a:spLocks/>
            </p:cNvSpPr>
            <p:nvPr/>
          </p:nvSpPr>
          <p:spPr bwMode="auto">
            <a:xfrm>
              <a:off x="4474" y="3443"/>
              <a:ext cx="1115" cy="798"/>
            </a:xfrm>
            <a:custGeom>
              <a:avLst/>
              <a:gdLst>
                <a:gd name="T0" fmla="*/ 1 w 2230"/>
                <a:gd name="T1" fmla="*/ 1 h 1594"/>
                <a:gd name="T2" fmla="*/ 1 w 2230"/>
                <a:gd name="T3" fmla="*/ 1 h 1594"/>
                <a:gd name="T4" fmla="*/ 1 w 2230"/>
                <a:gd name="T5" fmla="*/ 1 h 1594"/>
                <a:gd name="T6" fmla="*/ 1 w 2230"/>
                <a:gd name="T7" fmla="*/ 1 h 1594"/>
                <a:gd name="T8" fmla="*/ 1 w 2230"/>
                <a:gd name="T9" fmla="*/ 1 h 1594"/>
                <a:gd name="T10" fmla="*/ 1 w 2230"/>
                <a:gd name="T11" fmla="*/ 1 h 1594"/>
                <a:gd name="T12" fmla="*/ 1 w 2230"/>
                <a:gd name="T13" fmla="*/ 1 h 1594"/>
                <a:gd name="T14" fmla="*/ 1 w 2230"/>
                <a:gd name="T15" fmla="*/ 1 h 1594"/>
                <a:gd name="T16" fmla="*/ 1 w 2230"/>
                <a:gd name="T17" fmla="*/ 1 h 1594"/>
                <a:gd name="T18" fmla="*/ 1 w 2230"/>
                <a:gd name="T19" fmla="*/ 1 h 1594"/>
                <a:gd name="T20" fmla="*/ 1 w 2230"/>
                <a:gd name="T21" fmla="*/ 1 h 1594"/>
                <a:gd name="T22" fmla="*/ 1 w 2230"/>
                <a:gd name="T23" fmla="*/ 1 h 1594"/>
                <a:gd name="T24" fmla="*/ 1 w 2230"/>
                <a:gd name="T25" fmla="*/ 1 h 1594"/>
                <a:gd name="T26" fmla="*/ 1 w 2230"/>
                <a:gd name="T27" fmla="*/ 1 h 1594"/>
                <a:gd name="T28" fmla="*/ 1 w 2230"/>
                <a:gd name="T29" fmla="*/ 1 h 1594"/>
                <a:gd name="T30" fmla="*/ 1 w 2230"/>
                <a:gd name="T31" fmla="*/ 1 h 1594"/>
                <a:gd name="T32" fmla="*/ 1 w 2230"/>
                <a:gd name="T33" fmla="*/ 1 h 1594"/>
                <a:gd name="T34" fmla="*/ 1 w 2230"/>
                <a:gd name="T35" fmla="*/ 1 h 1594"/>
                <a:gd name="T36" fmla="*/ 1 w 2230"/>
                <a:gd name="T37" fmla="*/ 1 h 1594"/>
                <a:gd name="T38" fmla="*/ 1 w 2230"/>
                <a:gd name="T39" fmla="*/ 1 h 1594"/>
                <a:gd name="T40" fmla="*/ 1 w 2230"/>
                <a:gd name="T41" fmla="*/ 1 h 1594"/>
                <a:gd name="T42" fmla="*/ 1 w 2230"/>
                <a:gd name="T43" fmla="*/ 1 h 1594"/>
                <a:gd name="T44" fmla="*/ 1 w 2230"/>
                <a:gd name="T45" fmla="*/ 1 h 1594"/>
                <a:gd name="T46" fmla="*/ 1 w 2230"/>
                <a:gd name="T47" fmla="*/ 1 h 1594"/>
                <a:gd name="T48" fmla="*/ 1 w 2230"/>
                <a:gd name="T49" fmla="*/ 1 h 1594"/>
                <a:gd name="T50" fmla="*/ 1 w 2230"/>
                <a:gd name="T51" fmla="*/ 1 h 1594"/>
                <a:gd name="T52" fmla="*/ 1 w 2230"/>
                <a:gd name="T53" fmla="*/ 1 h 1594"/>
                <a:gd name="T54" fmla="*/ 1 w 2230"/>
                <a:gd name="T55" fmla="*/ 1 h 1594"/>
                <a:gd name="T56" fmla="*/ 1 w 2230"/>
                <a:gd name="T57" fmla="*/ 1 h 1594"/>
                <a:gd name="T58" fmla="*/ 1 w 2230"/>
                <a:gd name="T59" fmla="*/ 1 h 1594"/>
                <a:gd name="T60" fmla="*/ 1 w 2230"/>
                <a:gd name="T61" fmla="*/ 1 h 1594"/>
                <a:gd name="T62" fmla="*/ 1 w 2230"/>
                <a:gd name="T63" fmla="*/ 1 h 1594"/>
                <a:gd name="T64" fmla="*/ 1 w 2230"/>
                <a:gd name="T65" fmla="*/ 1 h 1594"/>
                <a:gd name="T66" fmla="*/ 1 w 2230"/>
                <a:gd name="T67" fmla="*/ 1 h 1594"/>
                <a:gd name="T68" fmla="*/ 1 w 2230"/>
                <a:gd name="T69" fmla="*/ 1 h 1594"/>
                <a:gd name="T70" fmla="*/ 1 w 2230"/>
                <a:gd name="T71" fmla="*/ 1 h 1594"/>
                <a:gd name="T72" fmla="*/ 1 w 2230"/>
                <a:gd name="T73" fmla="*/ 1 h 1594"/>
                <a:gd name="T74" fmla="*/ 1 w 2230"/>
                <a:gd name="T75" fmla="*/ 1 h 1594"/>
                <a:gd name="T76" fmla="*/ 1 w 2230"/>
                <a:gd name="T77" fmla="*/ 1 h 1594"/>
                <a:gd name="T78" fmla="*/ 0 w 2230"/>
                <a:gd name="T79" fmla="*/ 1 h 1594"/>
                <a:gd name="T80" fmla="*/ 1 w 2230"/>
                <a:gd name="T81" fmla="*/ 1 h 1594"/>
                <a:gd name="T82" fmla="*/ 1 w 2230"/>
                <a:gd name="T83" fmla="*/ 1 h 1594"/>
                <a:gd name="T84" fmla="*/ 1 w 2230"/>
                <a:gd name="T85" fmla="*/ 1 h 1594"/>
                <a:gd name="T86" fmla="*/ 1 w 2230"/>
                <a:gd name="T87" fmla="*/ 1 h 1594"/>
                <a:gd name="T88" fmla="*/ 1 w 2230"/>
                <a:gd name="T89" fmla="*/ 1 h 1594"/>
                <a:gd name="T90" fmla="*/ 1 w 2230"/>
                <a:gd name="T91" fmla="*/ 1 h 1594"/>
                <a:gd name="T92" fmla="*/ 1 w 2230"/>
                <a:gd name="T93" fmla="*/ 1 h 1594"/>
                <a:gd name="T94" fmla="*/ 1 w 2230"/>
                <a:gd name="T95" fmla="*/ 1 h 1594"/>
                <a:gd name="T96" fmla="*/ 1 w 2230"/>
                <a:gd name="T97" fmla="*/ 1 h 1594"/>
                <a:gd name="T98" fmla="*/ 1 w 2230"/>
                <a:gd name="T99" fmla="*/ 1 h 1594"/>
                <a:gd name="T100" fmla="*/ 1 w 2230"/>
                <a:gd name="T101" fmla="*/ 1 h 1594"/>
                <a:gd name="T102" fmla="*/ 1 w 2230"/>
                <a:gd name="T103" fmla="*/ 1 h 1594"/>
                <a:gd name="T104" fmla="*/ 1 w 2230"/>
                <a:gd name="T105" fmla="*/ 1 h 15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30"/>
                <a:gd name="T160" fmla="*/ 0 h 1594"/>
                <a:gd name="T161" fmla="*/ 2230 w 2230"/>
                <a:gd name="T162" fmla="*/ 1594 h 15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30" h="1594">
                  <a:moveTo>
                    <a:pt x="558" y="1594"/>
                  </a:moveTo>
                  <a:lnTo>
                    <a:pt x="1673" y="1594"/>
                  </a:lnTo>
                  <a:lnTo>
                    <a:pt x="1686" y="1593"/>
                  </a:lnTo>
                  <a:lnTo>
                    <a:pt x="1701" y="1593"/>
                  </a:lnTo>
                  <a:lnTo>
                    <a:pt x="1715" y="1592"/>
                  </a:lnTo>
                  <a:lnTo>
                    <a:pt x="1729" y="1589"/>
                  </a:lnTo>
                  <a:lnTo>
                    <a:pt x="1743" y="1588"/>
                  </a:lnTo>
                  <a:lnTo>
                    <a:pt x="1756" y="1585"/>
                  </a:lnTo>
                  <a:lnTo>
                    <a:pt x="1771" y="1581"/>
                  </a:lnTo>
                  <a:lnTo>
                    <a:pt x="1784" y="1577"/>
                  </a:lnTo>
                  <a:lnTo>
                    <a:pt x="1798" y="1573"/>
                  </a:lnTo>
                  <a:lnTo>
                    <a:pt x="1811" y="1569"/>
                  </a:lnTo>
                  <a:lnTo>
                    <a:pt x="1826" y="1564"/>
                  </a:lnTo>
                  <a:lnTo>
                    <a:pt x="1837" y="1559"/>
                  </a:lnTo>
                  <a:lnTo>
                    <a:pt x="1851" y="1552"/>
                  </a:lnTo>
                  <a:lnTo>
                    <a:pt x="1864" y="1545"/>
                  </a:lnTo>
                  <a:lnTo>
                    <a:pt x="1877" y="1539"/>
                  </a:lnTo>
                  <a:lnTo>
                    <a:pt x="1889" y="1531"/>
                  </a:lnTo>
                  <a:lnTo>
                    <a:pt x="1901" y="1524"/>
                  </a:lnTo>
                  <a:lnTo>
                    <a:pt x="1914" y="1515"/>
                  </a:lnTo>
                  <a:lnTo>
                    <a:pt x="1926" y="1507"/>
                  </a:lnTo>
                  <a:lnTo>
                    <a:pt x="1938" y="1497"/>
                  </a:lnTo>
                  <a:lnTo>
                    <a:pt x="1950" y="1488"/>
                  </a:lnTo>
                  <a:lnTo>
                    <a:pt x="1961" y="1479"/>
                  </a:lnTo>
                  <a:lnTo>
                    <a:pt x="1973" y="1468"/>
                  </a:lnTo>
                  <a:lnTo>
                    <a:pt x="1984" y="1458"/>
                  </a:lnTo>
                  <a:lnTo>
                    <a:pt x="1995" y="1447"/>
                  </a:lnTo>
                  <a:lnTo>
                    <a:pt x="2006" y="1435"/>
                  </a:lnTo>
                  <a:lnTo>
                    <a:pt x="2017" y="1424"/>
                  </a:lnTo>
                  <a:lnTo>
                    <a:pt x="2027" y="1413"/>
                  </a:lnTo>
                  <a:lnTo>
                    <a:pt x="2037" y="1399"/>
                  </a:lnTo>
                  <a:lnTo>
                    <a:pt x="2047" y="1387"/>
                  </a:lnTo>
                  <a:lnTo>
                    <a:pt x="2057" y="1374"/>
                  </a:lnTo>
                  <a:lnTo>
                    <a:pt x="2067" y="1361"/>
                  </a:lnTo>
                  <a:lnTo>
                    <a:pt x="2084" y="1333"/>
                  </a:lnTo>
                  <a:lnTo>
                    <a:pt x="2103" y="1304"/>
                  </a:lnTo>
                  <a:lnTo>
                    <a:pt x="2119" y="1274"/>
                  </a:lnTo>
                  <a:lnTo>
                    <a:pt x="2135" y="1243"/>
                  </a:lnTo>
                  <a:lnTo>
                    <a:pt x="2149" y="1211"/>
                  </a:lnTo>
                  <a:lnTo>
                    <a:pt x="2163" y="1177"/>
                  </a:lnTo>
                  <a:lnTo>
                    <a:pt x="2175" y="1143"/>
                  </a:lnTo>
                  <a:lnTo>
                    <a:pt x="2187" y="1107"/>
                  </a:lnTo>
                  <a:lnTo>
                    <a:pt x="2196" y="1071"/>
                  </a:lnTo>
                  <a:lnTo>
                    <a:pt x="2205" y="1034"/>
                  </a:lnTo>
                  <a:lnTo>
                    <a:pt x="2212" y="996"/>
                  </a:lnTo>
                  <a:lnTo>
                    <a:pt x="2219" y="957"/>
                  </a:lnTo>
                  <a:lnTo>
                    <a:pt x="2221" y="938"/>
                  </a:lnTo>
                  <a:lnTo>
                    <a:pt x="2224" y="919"/>
                  </a:lnTo>
                  <a:lnTo>
                    <a:pt x="2225" y="899"/>
                  </a:lnTo>
                  <a:lnTo>
                    <a:pt x="2226" y="879"/>
                  </a:lnTo>
                  <a:lnTo>
                    <a:pt x="2228" y="859"/>
                  </a:lnTo>
                  <a:lnTo>
                    <a:pt x="2229" y="838"/>
                  </a:lnTo>
                  <a:lnTo>
                    <a:pt x="2229" y="818"/>
                  </a:lnTo>
                  <a:lnTo>
                    <a:pt x="2230" y="796"/>
                  </a:lnTo>
                  <a:lnTo>
                    <a:pt x="2229" y="776"/>
                  </a:lnTo>
                  <a:lnTo>
                    <a:pt x="2229" y="757"/>
                  </a:lnTo>
                  <a:lnTo>
                    <a:pt x="2228" y="735"/>
                  </a:lnTo>
                  <a:lnTo>
                    <a:pt x="2226" y="715"/>
                  </a:lnTo>
                  <a:lnTo>
                    <a:pt x="2225" y="695"/>
                  </a:lnTo>
                  <a:lnTo>
                    <a:pt x="2224" y="676"/>
                  </a:lnTo>
                  <a:lnTo>
                    <a:pt x="2221" y="656"/>
                  </a:lnTo>
                  <a:lnTo>
                    <a:pt x="2219" y="637"/>
                  </a:lnTo>
                  <a:lnTo>
                    <a:pt x="2212" y="599"/>
                  </a:lnTo>
                  <a:lnTo>
                    <a:pt x="2205" y="560"/>
                  </a:lnTo>
                  <a:lnTo>
                    <a:pt x="2196" y="523"/>
                  </a:lnTo>
                  <a:lnTo>
                    <a:pt x="2187" y="487"/>
                  </a:lnTo>
                  <a:lnTo>
                    <a:pt x="2175" y="451"/>
                  </a:lnTo>
                  <a:lnTo>
                    <a:pt x="2163" y="417"/>
                  </a:lnTo>
                  <a:lnTo>
                    <a:pt x="2149" y="383"/>
                  </a:lnTo>
                  <a:lnTo>
                    <a:pt x="2135" y="352"/>
                  </a:lnTo>
                  <a:lnTo>
                    <a:pt x="2119" y="320"/>
                  </a:lnTo>
                  <a:lnTo>
                    <a:pt x="2103" y="291"/>
                  </a:lnTo>
                  <a:lnTo>
                    <a:pt x="2084" y="261"/>
                  </a:lnTo>
                  <a:lnTo>
                    <a:pt x="2067" y="233"/>
                  </a:lnTo>
                  <a:lnTo>
                    <a:pt x="2057" y="220"/>
                  </a:lnTo>
                  <a:lnTo>
                    <a:pt x="2047" y="207"/>
                  </a:lnTo>
                  <a:lnTo>
                    <a:pt x="2037" y="195"/>
                  </a:lnTo>
                  <a:lnTo>
                    <a:pt x="2027" y="182"/>
                  </a:lnTo>
                  <a:lnTo>
                    <a:pt x="2017" y="170"/>
                  </a:lnTo>
                  <a:lnTo>
                    <a:pt x="2006" y="159"/>
                  </a:lnTo>
                  <a:lnTo>
                    <a:pt x="1995" y="147"/>
                  </a:lnTo>
                  <a:lnTo>
                    <a:pt x="1984" y="136"/>
                  </a:lnTo>
                  <a:lnTo>
                    <a:pt x="1973" y="126"/>
                  </a:lnTo>
                  <a:lnTo>
                    <a:pt x="1961" y="115"/>
                  </a:lnTo>
                  <a:lnTo>
                    <a:pt x="1950" y="106"/>
                  </a:lnTo>
                  <a:lnTo>
                    <a:pt x="1938" y="97"/>
                  </a:lnTo>
                  <a:lnTo>
                    <a:pt x="1926" y="87"/>
                  </a:lnTo>
                  <a:lnTo>
                    <a:pt x="1914" y="79"/>
                  </a:lnTo>
                  <a:lnTo>
                    <a:pt x="1901" y="70"/>
                  </a:lnTo>
                  <a:lnTo>
                    <a:pt x="1889" y="63"/>
                  </a:lnTo>
                  <a:lnTo>
                    <a:pt x="1877" y="55"/>
                  </a:lnTo>
                  <a:lnTo>
                    <a:pt x="1864" y="49"/>
                  </a:lnTo>
                  <a:lnTo>
                    <a:pt x="1851" y="42"/>
                  </a:lnTo>
                  <a:lnTo>
                    <a:pt x="1837" y="36"/>
                  </a:lnTo>
                  <a:lnTo>
                    <a:pt x="1826" y="30"/>
                  </a:lnTo>
                  <a:lnTo>
                    <a:pt x="1811" y="25"/>
                  </a:lnTo>
                  <a:lnTo>
                    <a:pt x="1798" y="21"/>
                  </a:lnTo>
                  <a:lnTo>
                    <a:pt x="1784" y="17"/>
                  </a:lnTo>
                  <a:lnTo>
                    <a:pt x="1771" y="13"/>
                  </a:lnTo>
                  <a:lnTo>
                    <a:pt x="1756" y="9"/>
                  </a:lnTo>
                  <a:lnTo>
                    <a:pt x="1743" y="6"/>
                  </a:lnTo>
                  <a:lnTo>
                    <a:pt x="1729" y="4"/>
                  </a:lnTo>
                  <a:lnTo>
                    <a:pt x="1715" y="2"/>
                  </a:lnTo>
                  <a:lnTo>
                    <a:pt x="1701" y="1"/>
                  </a:lnTo>
                  <a:lnTo>
                    <a:pt x="1686" y="1"/>
                  </a:lnTo>
                  <a:lnTo>
                    <a:pt x="1673" y="0"/>
                  </a:lnTo>
                  <a:lnTo>
                    <a:pt x="1673" y="1"/>
                  </a:lnTo>
                  <a:lnTo>
                    <a:pt x="558" y="1"/>
                  </a:lnTo>
                  <a:lnTo>
                    <a:pt x="543" y="1"/>
                  </a:lnTo>
                  <a:lnTo>
                    <a:pt x="528" y="1"/>
                  </a:lnTo>
                  <a:lnTo>
                    <a:pt x="514" y="2"/>
                  </a:lnTo>
                  <a:lnTo>
                    <a:pt x="501" y="5"/>
                  </a:lnTo>
                  <a:lnTo>
                    <a:pt x="486" y="6"/>
                  </a:lnTo>
                  <a:lnTo>
                    <a:pt x="473" y="9"/>
                  </a:lnTo>
                  <a:lnTo>
                    <a:pt x="458" y="13"/>
                  </a:lnTo>
                  <a:lnTo>
                    <a:pt x="445" y="17"/>
                  </a:lnTo>
                  <a:lnTo>
                    <a:pt x="432" y="21"/>
                  </a:lnTo>
                  <a:lnTo>
                    <a:pt x="418" y="25"/>
                  </a:lnTo>
                  <a:lnTo>
                    <a:pt x="405" y="30"/>
                  </a:lnTo>
                  <a:lnTo>
                    <a:pt x="392" y="36"/>
                  </a:lnTo>
                  <a:lnTo>
                    <a:pt x="378" y="42"/>
                  </a:lnTo>
                  <a:lnTo>
                    <a:pt x="365" y="49"/>
                  </a:lnTo>
                  <a:lnTo>
                    <a:pt x="353" y="55"/>
                  </a:lnTo>
                  <a:lnTo>
                    <a:pt x="340" y="63"/>
                  </a:lnTo>
                  <a:lnTo>
                    <a:pt x="328" y="71"/>
                  </a:lnTo>
                  <a:lnTo>
                    <a:pt x="315" y="79"/>
                  </a:lnTo>
                  <a:lnTo>
                    <a:pt x="303" y="87"/>
                  </a:lnTo>
                  <a:lnTo>
                    <a:pt x="291" y="97"/>
                  </a:lnTo>
                  <a:lnTo>
                    <a:pt x="279" y="106"/>
                  </a:lnTo>
                  <a:lnTo>
                    <a:pt x="268" y="115"/>
                  </a:lnTo>
                  <a:lnTo>
                    <a:pt x="256" y="126"/>
                  </a:lnTo>
                  <a:lnTo>
                    <a:pt x="246" y="136"/>
                  </a:lnTo>
                  <a:lnTo>
                    <a:pt x="234" y="147"/>
                  </a:lnTo>
                  <a:lnTo>
                    <a:pt x="223" y="159"/>
                  </a:lnTo>
                  <a:lnTo>
                    <a:pt x="212" y="170"/>
                  </a:lnTo>
                  <a:lnTo>
                    <a:pt x="202" y="182"/>
                  </a:lnTo>
                  <a:lnTo>
                    <a:pt x="193" y="195"/>
                  </a:lnTo>
                  <a:lnTo>
                    <a:pt x="182" y="207"/>
                  </a:lnTo>
                  <a:lnTo>
                    <a:pt x="173" y="220"/>
                  </a:lnTo>
                  <a:lnTo>
                    <a:pt x="163" y="233"/>
                  </a:lnTo>
                  <a:lnTo>
                    <a:pt x="145" y="261"/>
                  </a:lnTo>
                  <a:lnTo>
                    <a:pt x="126" y="291"/>
                  </a:lnTo>
                  <a:lnTo>
                    <a:pt x="110" y="320"/>
                  </a:lnTo>
                  <a:lnTo>
                    <a:pt x="94" y="352"/>
                  </a:lnTo>
                  <a:lnTo>
                    <a:pt x="80" y="383"/>
                  </a:lnTo>
                  <a:lnTo>
                    <a:pt x="66" y="417"/>
                  </a:lnTo>
                  <a:lnTo>
                    <a:pt x="54" y="451"/>
                  </a:lnTo>
                  <a:lnTo>
                    <a:pt x="44" y="487"/>
                  </a:lnTo>
                  <a:lnTo>
                    <a:pt x="33" y="523"/>
                  </a:lnTo>
                  <a:lnTo>
                    <a:pt x="24" y="560"/>
                  </a:lnTo>
                  <a:lnTo>
                    <a:pt x="17" y="597"/>
                  </a:lnTo>
                  <a:lnTo>
                    <a:pt x="11" y="637"/>
                  </a:lnTo>
                  <a:lnTo>
                    <a:pt x="8" y="656"/>
                  </a:lnTo>
                  <a:lnTo>
                    <a:pt x="5" y="676"/>
                  </a:lnTo>
                  <a:lnTo>
                    <a:pt x="4" y="695"/>
                  </a:lnTo>
                  <a:lnTo>
                    <a:pt x="3" y="715"/>
                  </a:lnTo>
                  <a:lnTo>
                    <a:pt x="1" y="735"/>
                  </a:lnTo>
                  <a:lnTo>
                    <a:pt x="0" y="757"/>
                  </a:lnTo>
                  <a:lnTo>
                    <a:pt x="0" y="776"/>
                  </a:lnTo>
                  <a:lnTo>
                    <a:pt x="0" y="796"/>
                  </a:lnTo>
                  <a:lnTo>
                    <a:pt x="0" y="818"/>
                  </a:lnTo>
                  <a:lnTo>
                    <a:pt x="0" y="838"/>
                  </a:lnTo>
                  <a:lnTo>
                    <a:pt x="1" y="859"/>
                  </a:lnTo>
                  <a:lnTo>
                    <a:pt x="3" y="879"/>
                  </a:lnTo>
                  <a:lnTo>
                    <a:pt x="4" y="899"/>
                  </a:lnTo>
                  <a:lnTo>
                    <a:pt x="5" y="919"/>
                  </a:lnTo>
                  <a:lnTo>
                    <a:pt x="8" y="938"/>
                  </a:lnTo>
                  <a:lnTo>
                    <a:pt x="11" y="957"/>
                  </a:lnTo>
                  <a:lnTo>
                    <a:pt x="17" y="997"/>
                  </a:lnTo>
                  <a:lnTo>
                    <a:pt x="24" y="1034"/>
                  </a:lnTo>
                  <a:lnTo>
                    <a:pt x="33" y="1071"/>
                  </a:lnTo>
                  <a:lnTo>
                    <a:pt x="44" y="1107"/>
                  </a:lnTo>
                  <a:lnTo>
                    <a:pt x="54" y="1143"/>
                  </a:lnTo>
                  <a:lnTo>
                    <a:pt x="66" y="1177"/>
                  </a:lnTo>
                  <a:lnTo>
                    <a:pt x="80" y="1211"/>
                  </a:lnTo>
                  <a:lnTo>
                    <a:pt x="94" y="1243"/>
                  </a:lnTo>
                  <a:lnTo>
                    <a:pt x="110" y="1274"/>
                  </a:lnTo>
                  <a:lnTo>
                    <a:pt x="126" y="1304"/>
                  </a:lnTo>
                  <a:lnTo>
                    <a:pt x="145" y="1333"/>
                  </a:lnTo>
                  <a:lnTo>
                    <a:pt x="163" y="1361"/>
                  </a:lnTo>
                  <a:lnTo>
                    <a:pt x="173" y="1374"/>
                  </a:lnTo>
                  <a:lnTo>
                    <a:pt x="182" y="1387"/>
                  </a:lnTo>
                  <a:lnTo>
                    <a:pt x="193" y="1399"/>
                  </a:lnTo>
                  <a:lnTo>
                    <a:pt x="202" y="1413"/>
                  </a:lnTo>
                  <a:lnTo>
                    <a:pt x="212" y="1424"/>
                  </a:lnTo>
                  <a:lnTo>
                    <a:pt x="223" y="1435"/>
                  </a:lnTo>
                  <a:lnTo>
                    <a:pt x="234" y="1447"/>
                  </a:lnTo>
                  <a:lnTo>
                    <a:pt x="246" y="1458"/>
                  </a:lnTo>
                  <a:lnTo>
                    <a:pt x="256" y="1468"/>
                  </a:lnTo>
                  <a:lnTo>
                    <a:pt x="268" y="1479"/>
                  </a:lnTo>
                  <a:lnTo>
                    <a:pt x="279" y="1488"/>
                  </a:lnTo>
                  <a:lnTo>
                    <a:pt x="291" y="1497"/>
                  </a:lnTo>
                  <a:lnTo>
                    <a:pt x="303" y="1507"/>
                  </a:lnTo>
                  <a:lnTo>
                    <a:pt x="315" y="1515"/>
                  </a:lnTo>
                  <a:lnTo>
                    <a:pt x="328" y="1524"/>
                  </a:lnTo>
                  <a:lnTo>
                    <a:pt x="340" y="1531"/>
                  </a:lnTo>
                  <a:lnTo>
                    <a:pt x="352" y="1539"/>
                  </a:lnTo>
                  <a:lnTo>
                    <a:pt x="365" y="1545"/>
                  </a:lnTo>
                  <a:lnTo>
                    <a:pt x="378" y="1552"/>
                  </a:lnTo>
                  <a:lnTo>
                    <a:pt x="392" y="1559"/>
                  </a:lnTo>
                  <a:lnTo>
                    <a:pt x="405" y="1564"/>
                  </a:lnTo>
                  <a:lnTo>
                    <a:pt x="418" y="1569"/>
                  </a:lnTo>
                  <a:lnTo>
                    <a:pt x="432" y="1573"/>
                  </a:lnTo>
                  <a:lnTo>
                    <a:pt x="445" y="1577"/>
                  </a:lnTo>
                  <a:lnTo>
                    <a:pt x="458" y="1581"/>
                  </a:lnTo>
                  <a:lnTo>
                    <a:pt x="473" y="1585"/>
                  </a:lnTo>
                  <a:lnTo>
                    <a:pt x="486" y="1588"/>
                  </a:lnTo>
                  <a:lnTo>
                    <a:pt x="501" y="1589"/>
                  </a:lnTo>
                  <a:lnTo>
                    <a:pt x="514" y="1592"/>
                  </a:lnTo>
                  <a:lnTo>
                    <a:pt x="528" y="1593"/>
                  </a:lnTo>
                  <a:lnTo>
                    <a:pt x="543" y="1593"/>
                  </a:lnTo>
                  <a:lnTo>
                    <a:pt x="558" y="1593"/>
                  </a:lnTo>
                  <a:lnTo>
                    <a:pt x="558" y="1594"/>
                  </a:lnTo>
                </a:path>
              </a:pathLst>
            </a:cu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Rectangle 33"/>
            <p:cNvSpPr>
              <a:spLocks noChangeArrowheads="1"/>
            </p:cNvSpPr>
            <p:nvPr/>
          </p:nvSpPr>
          <p:spPr bwMode="auto">
            <a:xfrm>
              <a:off x="4685" y="3630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80"/>
                  </a:solidFill>
                </a:rPr>
                <a:t>HEI</a:t>
              </a:r>
            </a:p>
            <a:p>
              <a:pPr algn="ctr"/>
              <a:r>
                <a:rPr lang="en-US" sz="1400" b="1">
                  <a:solidFill>
                    <a:srgbClr val="000080"/>
                  </a:solidFill>
                </a:rPr>
                <a:t>Accreditation</a:t>
              </a:r>
            </a:p>
            <a:p>
              <a:pPr algn="ctr"/>
              <a:r>
                <a:rPr lang="en-US" sz="1400" b="1">
                  <a:solidFill>
                    <a:srgbClr val="000080"/>
                  </a:solidFill>
                </a:rPr>
                <a:t>Terminated </a:t>
              </a:r>
              <a:endParaRPr lang="en-US" sz="1400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068889" y="1916115"/>
            <a:ext cx="2032000" cy="3811587"/>
            <a:chOff x="3193" y="1207"/>
            <a:chExt cx="1280" cy="2401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990" y="2375"/>
              <a:ext cx="483" cy="66"/>
              <a:chOff x="3990" y="2375"/>
              <a:chExt cx="483" cy="66"/>
            </a:xfrm>
          </p:grpSpPr>
          <p:sp>
            <p:nvSpPr>
              <p:cNvPr id="3143" name="Freeform 36"/>
              <p:cNvSpPr>
                <a:spLocks noEditPoints="1"/>
              </p:cNvSpPr>
              <p:nvPr/>
            </p:nvSpPr>
            <p:spPr bwMode="auto">
              <a:xfrm>
                <a:off x="3990" y="2402"/>
                <a:ext cx="431" cy="11"/>
              </a:xfrm>
              <a:custGeom>
                <a:avLst/>
                <a:gdLst>
                  <a:gd name="T0" fmla="*/ 0 w 863"/>
                  <a:gd name="T1" fmla="*/ 1 h 21"/>
                  <a:gd name="T2" fmla="*/ 0 w 863"/>
                  <a:gd name="T3" fmla="*/ 1 h 21"/>
                  <a:gd name="T4" fmla="*/ 0 w 863"/>
                  <a:gd name="T5" fmla="*/ 1 h 21"/>
                  <a:gd name="T6" fmla="*/ 0 w 863"/>
                  <a:gd name="T7" fmla="*/ 1 h 21"/>
                  <a:gd name="T8" fmla="*/ 0 w 863"/>
                  <a:gd name="T9" fmla="*/ 1 h 21"/>
                  <a:gd name="T10" fmla="*/ 0 w 863"/>
                  <a:gd name="T11" fmla="*/ 1 h 21"/>
                  <a:gd name="T12" fmla="*/ 0 w 863"/>
                  <a:gd name="T13" fmla="*/ 1 h 21"/>
                  <a:gd name="T14" fmla="*/ 0 w 863"/>
                  <a:gd name="T15" fmla="*/ 1 h 21"/>
                  <a:gd name="T16" fmla="*/ 0 w 863"/>
                  <a:gd name="T17" fmla="*/ 0 h 21"/>
                  <a:gd name="T18" fmla="*/ 0 w 863"/>
                  <a:gd name="T19" fmla="*/ 1 h 21"/>
                  <a:gd name="T20" fmla="*/ 0 w 863"/>
                  <a:gd name="T21" fmla="*/ 1 h 21"/>
                  <a:gd name="T22" fmla="*/ 0 w 863"/>
                  <a:gd name="T23" fmla="*/ 1 h 21"/>
                  <a:gd name="T24" fmla="*/ 0 w 863"/>
                  <a:gd name="T25" fmla="*/ 1 h 21"/>
                  <a:gd name="T26" fmla="*/ 0 w 863"/>
                  <a:gd name="T27" fmla="*/ 1 h 21"/>
                  <a:gd name="T28" fmla="*/ 0 w 863"/>
                  <a:gd name="T29" fmla="*/ 1 h 21"/>
                  <a:gd name="T30" fmla="*/ 0 w 863"/>
                  <a:gd name="T31" fmla="*/ 1 h 21"/>
                  <a:gd name="T32" fmla="*/ 0 w 863"/>
                  <a:gd name="T33" fmla="*/ 1 h 21"/>
                  <a:gd name="T34" fmla="*/ 0 w 863"/>
                  <a:gd name="T35" fmla="*/ 0 h 21"/>
                  <a:gd name="T36" fmla="*/ 0 w 863"/>
                  <a:gd name="T37" fmla="*/ 1 h 21"/>
                  <a:gd name="T38" fmla="*/ 0 w 863"/>
                  <a:gd name="T39" fmla="*/ 1 h 21"/>
                  <a:gd name="T40" fmla="*/ 0 w 863"/>
                  <a:gd name="T41" fmla="*/ 1 h 21"/>
                  <a:gd name="T42" fmla="*/ 0 w 863"/>
                  <a:gd name="T43" fmla="*/ 1 h 21"/>
                  <a:gd name="T44" fmla="*/ 0 w 863"/>
                  <a:gd name="T45" fmla="*/ 1 h 21"/>
                  <a:gd name="T46" fmla="*/ 0 w 863"/>
                  <a:gd name="T47" fmla="*/ 1 h 21"/>
                  <a:gd name="T48" fmla="*/ 0 w 863"/>
                  <a:gd name="T49" fmla="*/ 1 h 21"/>
                  <a:gd name="T50" fmla="*/ 0 w 863"/>
                  <a:gd name="T51" fmla="*/ 1 h 21"/>
                  <a:gd name="T52" fmla="*/ 0 w 863"/>
                  <a:gd name="T53" fmla="*/ 0 h 21"/>
                  <a:gd name="T54" fmla="*/ 0 w 863"/>
                  <a:gd name="T55" fmla="*/ 1 h 21"/>
                  <a:gd name="T56" fmla="*/ 0 w 863"/>
                  <a:gd name="T57" fmla="*/ 1 h 21"/>
                  <a:gd name="T58" fmla="*/ 0 w 863"/>
                  <a:gd name="T59" fmla="*/ 1 h 21"/>
                  <a:gd name="T60" fmla="*/ 0 w 863"/>
                  <a:gd name="T61" fmla="*/ 1 h 21"/>
                  <a:gd name="T62" fmla="*/ 0 w 863"/>
                  <a:gd name="T63" fmla="*/ 1 h 21"/>
                  <a:gd name="T64" fmla="*/ 0 w 863"/>
                  <a:gd name="T65" fmla="*/ 1 h 21"/>
                  <a:gd name="T66" fmla="*/ 0 w 863"/>
                  <a:gd name="T67" fmla="*/ 1 h 21"/>
                  <a:gd name="T68" fmla="*/ 0 w 863"/>
                  <a:gd name="T69" fmla="*/ 1 h 21"/>
                  <a:gd name="T70" fmla="*/ 0 w 863"/>
                  <a:gd name="T71" fmla="*/ 0 h 21"/>
                  <a:gd name="T72" fmla="*/ 0 w 863"/>
                  <a:gd name="T73" fmla="*/ 1 h 21"/>
                  <a:gd name="T74" fmla="*/ 0 w 863"/>
                  <a:gd name="T75" fmla="*/ 1 h 21"/>
                  <a:gd name="T76" fmla="*/ 0 w 863"/>
                  <a:gd name="T77" fmla="*/ 1 h 21"/>
                  <a:gd name="T78" fmla="*/ 0 w 863"/>
                  <a:gd name="T79" fmla="*/ 1 h 21"/>
                  <a:gd name="T80" fmla="*/ 0 w 863"/>
                  <a:gd name="T81" fmla="*/ 1 h 21"/>
                  <a:gd name="T82" fmla="*/ 0 w 863"/>
                  <a:gd name="T83" fmla="*/ 1 h 21"/>
                  <a:gd name="T84" fmla="*/ 0 w 863"/>
                  <a:gd name="T85" fmla="*/ 1 h 21"/>
                  <a:gd name="T86" fmla="*/ 0 w 863"/>
                  <a:gd name="T87" fmla="*/ 1 h 21"/>
                  <a:gd name="T88" fmla="*/ 0 w 863"/>
                  <a:gd name="T89" fmla="*/ 0 h 21"/>
                  <a:gd name="T90" fmla="*/ 0 w 863"/>
                  <a:gd name="T91" fmla="*/ 1 h 21"/>
                  <a:gd name="T92" fmla="*/ 0 w 863"/>
                  <a:gd name="T93" fmla="*/ 1 h 21"/>
                  <a:gd name="T94" fmla="*/ 0 w 863"/>
                  <a:gd name="T95" fmla="*/ 1 h 21"/>
                  <a:gd name="T96" fmla="*/ 0 w 863"/>
                  <a:gd name="T97" fmla="*/ 1 h 21"/>
                  <a:gd name="T98" fmla="*/ 0 w 863"/>
                  <a:gd name="T99" fmla="*/ 1 h 21"/>
                  <a:gd name="T100" fmla="*/ 0 w 863"/>
                  <a:gd name="T101" fmla="*/ 1 h 21"/>
                  <a:gd name="T102" fmla="*/ 0 w 863"/>
                  <a:gd name="T103" fmla="*/ 1 h 21"/>
                  <a:gd name="T104" fmla="*/ 0 w 863"/>
                  <a:gd name="T105" fmla="*/ 1 h 21"/>
                  <a:gd name="T106" fmla="*/ 0 w 863"/>
                  <a:gd name="T107" fmla="*/ 0 h 21"/>
                  <a:gd name="T108" fmla="*/ 0 w 863"/>
                  <a:gd name="T109" fmla="*/ 1 h 21"/>
                  <a:gd name="T110" fmla="*/ 0 w 863"/>
                  <a:gd name="T111" fmla="*/ 1 h 21"/>
                  <a:gd name="T112" fmla="*/ 0 w 863"/>
                  <a:gd name="T113" fmla="*/ 1 h 21"/>
                  <a:gd name="T114" fmla="*/ 0 w 863"/>
                  <a:gd name="T115" fmla="*/ 1 h 21"/>
                  <a:gd name="T116" fmla="*/ 0 w 863"/>
                  <a:gd name="T117" fmla="*/ 1 h 21"/>
                  <a:gd name="T118" fmla="*/ 0 w 863"/>
                  <a:gd name="T119" fmla="*/ 1 h 21"/>
                  <a:gd name="T120" fmla="*/ 0 w 863"/>
                  <a:gd name="T121" fmla="*/ 1 h 21"/>
                  <a:gd name="T122" fmla="*/ 0 w 863"/>
                  <a:gd name="T123" fmla="*/ 1 h 21"/>
                  <a:gd name="T124" fmla="*/ 0 w 863"/>
                  <a:gd name="T125" fmla="*/ 0 h 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63"/>
                  <a:gd name="T190" fmla="*/ 0 h 21"/>
                  <a:gd name="T191" fmla="*/ 863 w 863"/>
                  <a:gd name="T192" fmla="*/ 21 h 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63" h="21">
                    <a:moveTo>
                      <a:pt x="11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9" y="2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3" y="6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1" y="17"/>
                    </a:lnTo>
                    <a:lnTo>
                      <a:pt x="40" y="18"/>
                    </a:lnTo>
                    <a:lnTo>
                      <a:pt x="39" y="20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  <a:moveTo>
                      <a:pt x="75" y="0"/>
                    </a:move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5" y="5"/>
                    </a:lnTo>
                    <a:lnTo>
                      <a:pt x="106" y="6"/>
                    </a:lnTo>
                    <a:lnTo>
                      <a:pt x="106" y="9"/>
                    </a:lnTo>
                    <a:lnTo>
                      <a:pt x="106" y="10"/>
                    </a:lnTo>
                    <a:lnTo>
                      <a:pt x="106" y="13"/>
                    </a:lnTo>
                    <a:lnTo>
                      <a:pt x="106" y="14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2" y="20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69" y="20"/>
                    </a:lnTo>
                    <a:lnTo>
                      <a:pt x="68" y="18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4" y="13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6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69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75" y="0"/>
                    </a:lnTo>
                    <a:close/>
                    <a:moveTo>
                      <a:pt x="138" y="0"/>
                    </a:moveTo>
                    <a:lnTo>
                      <a:pt x="159" y="0"/>
                    </a:lnTo>
                    <a:lnTo>
                      <a:pt x="162" y="0"/>
                    </a:lnTo>
                    <a:lnTo>
                      <a:pt x="163" y="1"/>
                    </a:lnTo>
                    <a:lnTo>
                      <a:pt x="166" y="2"/>
                    </a:lnTo>
                    <a:lnTo>
                      <a:pt x="167" y="4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0" y="9"/>
                    </a:lnTo>
                    <a:lnTo>
                      <a:pt x="170" y="10"/>
                    </a:lnTo>
                    <a:lnTo>
                      <a:pt x="170" y="13"/>
                    </a:lnTo>
                    <a:lnTo>
                      <a:pt x="170" y="14"/>
                    </a:lnTo>
                    <a:lnTo>
                      <a:pt x="169" y="17"/>
                    </a:lnTo>
                    <a:lnTo>
                      <a:pt x="167" y="18"/>
                    </a:lnTo>
                    <a:lnTo>
                      <a:pt x="166" y="20"/>
                    </a:lnTo>
                    <a:lnTo>
                      <a:pt x="163" y="21"/>
                    </a:lnTo>
                    <a:lnTo>
                      <a:pt x="162" y="21"/>
                    </a:lnTo>
                    <a:lnTo>
                      <a:pt x="159" y="21"/>
                    </a:lnTo>
                    <a:lnTo>
                      <a:pt x="138" y="21"/>
                    </a:lnTo>
                    <a:lnTo>
                      <a:pt x="137" y="21"/>
                    </a:lnTo>
                    <a:lnTo>
                      <a:pt x="134" y="21"/>
                    </a:lnTo>
                    <a:lnTo>
                      <a:pt x="133" y="20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9" y="14"/>
                    </a:lnTo>
                    <a:lnTo>
                      <a:pt x="128" y="13"/>
                    </a:lnTo>
                    <a:lnTo>
                      <a:pt x="128" y="10"/>
                    </a:lnTo>
                    <a:lnTo>
                      <a:pt x="128" y="9"/>
                    </a:lnTo>
                    <a:lnTo>
                      <a:pt x="129" y="6"/>
                    </a:lnTo>
                    <a:lnTo>
                      <a:pt x="130" y="5"/>
                    </a:lnTo>
                    <a:lnTo>
                      <a:pt x="132" y="4"/>
                    </a:lnTo>
                    <a:lnTo>
                      <a:pt x="133" y="2"/>
                    </a:lnTo>
                    <a:lnTo>
                      <a:pt x="134" y="1"/>
                    </a:lnTo>
                    <a:lnTo>
                      <a:pt x="137" y="0"/>
                    </a:lnTo>
                    <a:lnTo>
                      <a:pt x="138" y="0"/>
                    </a:lnTo>
                    <a:close/>
                    <a:moveTo>
                      <a:pt x="202" y="0"/>
                    </a:moveTo>
                    <a:lnTo>
                      <a:pt x="223" y="0"/>
                    </a:lnTo>
                    <a:lnTo>
                      <a:pt x="226" y="0"/>
                    </a:lnTo>
                    <a:lnTo>
                      <a:pt x="227" y="1"/>
                    </a:lnTo>
                    <a:lnTo>
                      <a:pt x="230" y="2"/>
                    </a:lnTo>
                    <a:lnTo>
                      <a:pt x="231" y="4"/>
                    </a:lnTo>
                    <a:lnTo>
                      <a:pt x="233" y="5"/>
                    </a:lnTo>
                    <a:lnTo>
                      <a:pt x="234" y="6"/>
                    </a:lnTo>
                    <a:lnTo>
                      <a:pt x="234" y="9"/>
                    </a:lnTo>
                    <a:lnTo>
                      <a:pt x="234" y="10"/>
                    </a:lnTo>
                    <a:lnTo>
                      <a:pt x="234" y="13"/>
                    </a:lnTo>
                    <a:lnTo>
                      <a:pt x="234" y="14"/>
                    </a:lnTo>
                    <a:lnTo>
                      <a:pt x="233" y="17"/>
                    </a:lnTo>
                    <a:lnTo>
                      <a:pt x="231" y="18"/>
                    </a:lnTo>
                    <a:lnTo>
                      <a:pt x="230" y="20"/>
                    </a:lnTo>
                    <a:lnTo>
                      <a:pt x="227" y="21"/>
                    </a:lnTo>
                    <a:lnTo>
                      <a:pt x="226" y="21"/>
                    </a:lnTo>
                    <a:lnTo>
                      <a:pt x="223" y="21"/>
                    </a:lnTo>
                    <a:lnTo>
                      <a:pt x="202" y="21"/>
                    </a:lnTo>
                    <a:lnTo>
                      <a:pt x="201" y="21"/>
                    </a:lnTo>
                    <a:lnTo>
                      <a:pt x="198" y="21"/>
                    </a:lnTo>
                    <a:lnTo>
                      <a:pt x="197" y="20"/>
                    </a:lnTo>
                    <a:lnTo>
                      <a:pt x="195" y="18"/>
                    </a:lnTo>
                    <a:lnTo>
                      <a:pt x="194" y="17"/>
                    </a:lnTo>
                    <a:lnTo>
                      <a:pt x="193" y="14"/>
                    </a:lnTo>
                    <a:lnTo>
                      <a:pt x="191" y="13"/>
                    </a:lnTo>
                    <a:lnTo>
                      <a:pt x="191" y="10"/>
                    </a:lnTo>
                    <a:lnTo>
                      <a:pt x="191" y="9"/>
                    </a:lnTo>
                    <a:lnTo>
                      <a:pt x="193" y="6"/>
                    </a:lnTo>
                    <a:lnTo>
                      <a:pt x="194" y="5"/>
                    </a:lnTo>
                    <a:lnTo>
                      <a:pt x="195" y="4"/>
                    </a:lnTo>
                    <a:lnTo>
                      <a:pt x="197" y="2"/>
                    </a:lnTo>
                    <a:lnTo>
                      <a:pt x="198" y="1"/>
                    </a:lnTo>
                    <a:lnTo>
                      <a:pt x="201" y="0"/>
                    </a:lnTo>
                    <a:lnTo>
                      <a:pt x="202" y="0"/>
                    </a:lnTo>
                    <a:close/>
                    <a:moveTo>
                      <a:pt x="266" y="0"/>
                    </a:moveTo>
                    <a:lnTo>
                      <a:pt x="287" y="0"/>
                    </a:lnTo>
                    <a:lnTo>
                      <a:pt x="290" y="0"/>
                    </a:lnTo>
                    <a:lnTo>
                      <a:pt x="291" y="1"/>
                    </a:lnTo>
                    <a:lnTo>
                      <a:pt x="294" y="2"/>
                    </a:lnTo>
                    <a:lnTo>
                      <a:pt x="295" y="4"/>
                    </a:lnTo>
                    <a:lnTo>
                      <a:pt x="296" y="5"/>
                    </a:lnTo>
                    <a:lnTo>
                      <a:pt x="298" y="6"/>
                    </a:lnTo>
                    <a:lnTo>
                      <a:pt x="298" y="9"/>
                    </a:lnTo>
                    <a:lnTo>
                      <a:pt x="298" y="10"/>
                    </a:lnTo>
                    <a:lnTo>
                      <a:pt x="298" y="13"/>
                    </a:lnTo>
                    <a:lnTo>
                      <a:pt x="298" y="14"/>
                    </a:lnTo>
                    <a:lnTo>
                      <a:pt x="296" y="17"/>
                    </a:lnTo>
                    <a:lnTo>
                      <a:pt x="295" y="18"/>
                    </a:lnTo>
                    <a:lnTo>
                      <a:pt x="294" y="20"/>
                    </a:lnTo>
                    <a:lnTo>
                      <a:pt x="291" y="21"/>
                    </a:lnTo>
                    <a:lnTo>
                      <a:pt x="290" y="21"/>
                    </a:lnTo>
                    <a:lnTo>
                      <a:pt x="287" y="21"/>
                    </a:lnTo>
                    <a:lnTo>
                      <a:pt x="266" y="21"/>
                    </a:lnTo>
                    <a:lnTo>
                      <a:pt x="264" y="21"/>
                    </a:lnTo>
                    <a:lnTo>
                      <a:pt x="262" y="21"/>
                    </a:lnTo>
                    <a:lnTo>
                      <a:pt x="260" y="20"/>
                    </a:lnTo>
                    <a:lnTo>
                      <a:pt x="259" y="18"/>
                    </a:lnTo>
                    <a:lnTo>
                      <a:pt x="258" y="17"/>
                    </a:lnTo>
                    <a:lnTo>
                      <a:pt x="256" y="14"/>
                    </a:lnTo>
                    <a:lnTo>
                      <a:pt x="255" y="13"/>
                    </a:lnTo>
                    <a:lnTo>
                      <a:pt x="255" y="10"/>
                    </a:lnTo>
                    <a:lnTo>
                      <a:pt x="255" y="9"/>
                    </a:lnTo>
                    <a:lnTo>
                      <a:pt x="256" y="6"/>
                    </a:lnTo>
                    <a:lnTo>
                      <a:pt x="258" y="5"/>
                    </a:lnTo>
                    <a:lnTo>
                      <a:pt x="259" y="4"/>
                    </a:lnTo>
                    <a:lnTo>
                      <a:pt x="260" y="2"/>
                    </a:lnTo>
                    <a:lnTo>
                      <a:pt x="262" y="1"/>
                    </a:lnTo>
                    <a:lnTo>
                      <a:pt x="264" y="0"/>
                    </a:lnTo>
                    <a:lnTo>
                      <a:pt x="266" y="0"/>
                    </a:lnTo>
                    <a:close/>
                    <a:moveTo>
                      <a:pt x="329" y="0"/>
                    </a:moveTo>
                    <a:lnTo>
                      <a:pt x="351" y="0"/>
                    </a:lnTo>
                    <a:lnTo>
                      <a:pt x="353" y="0"/>
                    </a:lnTo>
                    <a:lnTo>
                      <a:pt x="355" y="1"/>
                    </a:lnTo>
                    <a:lnTo>
                      <a:pt x="357" y="2"/>
                    </a:lnTo>
                    <a:lnTo>
                      <a:pt x="359" y="4"/>
                    </a:lnTo>
                    <a:lnTo>
                      <a:pt x="360" y="5"/>
                    </a:lnTo>
                    <a:lnTo>
                      <a:pt x="361" y="6"/>
                    </a:lnTo>
                    <a:lnTo>
                      <a:pt x="361" y="9"/>
                    </a:lnTo>
                    <a:lnTo>
                      <a:pt x="361" y="10"/>
                    </a:lnTo>
                    <a:lnTo>
                      <a:pt x="361" y="13"/>
                    </a:lnTo>
                    <a:lnTo>
                      <a:pt x="361" y="14"/>
                    </a:lnTo>
                    <a:lnTo>
                      <a:pt x="360" y="17"/>
                    </a:lnTo>
                    <a:lnTo>
                      <a:pt x="359" y="18"/>
                    </a:lnTo>
                    <a:lnTo>
                      <a:pt x="357" y="20"/>
                    </a:lnTo>
                    <a:lnTo>
                      <a:pt x="355" y="21"/>
                    </a:lnTo>
                    <a:lnTo>
                      <a:pt x="353" y="21"/>
                    </a:lnTo>
                    <a:lnTo>
                      <a:pt x="351" y="21"/>
                    </a:lnTo>
                    <a:lnTo>
                      <a:pt x="329" y="21"/>
                    </a:lnTo>
                    <a:lnTo>
                      <a:pt x="328" y="21"/>
                    </a:lnTo>
                    <a:lnTo>
                      <a:pt x="325" y="21"/>
                    </a:lnTo>
                    <a:lnTo>
                      <a:pt x="324" y="20"/>
                    </a:lnTo>
                    <a:lnTo>
                      <a:pt x="323" y="18"/>
                    </a:lnTo>
                    <a:lnTo>
                      <a:pt x="321" y="17"/>
                    </a:lnTo>
                    <a:lnTo>
                      <a:pt x="320" y="14"/>
                    </a:lnTo>
                    <a:lnTo>
                      <a:pt x="319" y="13"/>
                    </a:lnTo>
                    <a:lnTo>
                      <a:pt x="319" y="10"/>
                    </a:lnTo>
                    <a:lnTo>
                      <a:pt x="319" y="9"/>
                    </a:lnTo>
                    <a:lnTo>
                      <a:pt x="320" y="6"/>
                    </a:lnTo>
                    <a:lnTo>
                      <a:pt x="321" y="5"/>
                    </a:lnTo>
                    <a:lnTo>
                      <a:pt x="323" y="4"/>
                    </a:lnTo>
                    <a:lnTo>
                      <a:pt x="324" y="2"/>
                    </a:lnTo>
                    <a:lnTo>
                      <a:pt x="325" y="1"/>
                    </a:lnTo>
                    <a:lnTo>
                      <a:pt x="328" y="0"/>
                    </a:lnTo>
                    <a:lnTo>
                      <a:pt x="329" y="0"/>
                    </a:lnTo>
                    <a:close/>
                    <a:moveTo>
                      <a:pt x="393" y="0"/>
                    </a:moveTo>
                    <a:lnTo>
                      <a:pt x="414" y="0"/>
                    </a:lnTo>
                    <a:lnTo>
                      <a:pt x="417" y="0"/>
                    </a:lnTo>
                    <a:lnTo>
                      <a:pt x="418" y="1"/>
                    </a:lnTo>
                    <a:lnTo>
                      <a:pt x="421" y="2"/>
                    </a:lnTo>
                    <a:lnTo>
                      <a:pt x="422" y="4"/>
                    </a:lnTo>
                    <a:lnTo>
                      <a:pt x="424" y="5"/>
                    </a:lnTo>
                    <a:lnTo>
                      <a:pt x="425" y="6"/>
                    </a:lnTo>
                    <a:lnTo>
                      <a:pt x="425" y="9"/>
                    </a:lnTo>
                    <a:lnTo>
                      <a:pt x="425" y="10"/>
                    </a:lnTo>
                    <a:lnTo>
                      <a:pt x="425" y="13"/>
                    </a:lnTo>
                    <a:lnTo>
                      <a:pt x="425" y="14"/>
                    </a:lnTo>
                    <a:lnTo>
                      <a:pt x="424" y="17"/>
                    </a:lnTo>
                    <a:lnTo>
                      <a:pt x="422" y="18"/>
                    </a:lnTo>
                    <a:lnTo>
                      <a:pt x="421" y="20"/>
                    </a:lnTo>
                    <a:lnTo>
                      <a:pt x="418" y="21"/>
                    </a:lnTo>
                    <a:lnTo>
                      <a:pt x="417" y="21"/>
                    </a:lnTo>
                    <a:lnTo>
                      <a:pt x="414" y="21"/>
                    </a:lnTo>
                    <a:lnTo>
                      <a:pt x="393" y="21"/>
                    </a:lnTo>
                    <a:lnTo>
                      <a:pt x="392" y="21"/>
                    </a:lnTo>
                    <a:lnTo>
                      <a:pt x="389" y="21"/>
                    </a:lnTo>
                    <a:lnTo>
                      <a:pt x="388" y="20"/>
                    </a:lnTo>
                    <a:lnTo>
                      <a:pt x="387" y="18"/>
                    </a:lnTo>
                    <a:lnTo>
                      <a:pt x="385" y="17"/>
                    </a:lnTo>
                    <a:lnTo>
                      <a:pt x="384" y="14"/>
                    </a:lnTo>
                    <a:lnTo>
                      <a:pt x="383" y="13"/>
                    </a:lnTo>
                    <a:lnTo>
                      <a:pt x="383" y="10"/>
                    </a:lnTo>
                    <a:lnTo>
                      <a:pt x="383" y="9"/>
                    </a:lnTo>
                    <a:lnTo>
                      <a:pt x="384" y="6"/>
                    </a:lnTo>
                    <a:lnTo>
                      <a:pt x="385" y="5"/>
                    </a:lnTo>
                    <a:lnTo>
                      <a:pt x="387" y="4"/>
                    </a:lnTo>
                    <a:lnTo>
                      <a:pt x="388" y="2"/>
                    </a:lnTo>
                    <a:lnTo>
                      <a:pt x="389" y="1"/>
                    </a:lnTo>
                    <a:lnTo>
                      <a:pt x="392" y="0"/>
                    </a:lnTo>
                    <a:lnTo>
                      <a:pt x="393" y="0"/>
                    </a:lnTo>
                    <a:close/>
                    <a:moveTo>
                      <a:pt x="457" y="0"/>
                    </a:moveTo>
                    <a:lnTo>
                      <a:pt x="478" y="0"/>
                    </a:lnTo>
                    <a:lnTo>
                      <a:pt x="481" y="0"/>
                    </a:lnTo>
                    <a:lnTo>
                      <a:pt x="482" y="1"/>
                    </a:lnTo>
                    <a:lnTo>
                      <a:pt x="485" y="2"/>
                    </a:lnTo>
                    <a:lnTo>
                      <a:pt x="486" y="4"/>
                    </a:lnTo>
                    <a:lnTo>
                      <a:pt x="487" y="5"/>
                    </a:lnTo>
                    <a:lnTo>
                      <a:pt x="489" y="6"/>
                    </a:lnTo>
                    <a:lnTo>
                      <a:pt x="489" y="9"/>
                    </a:lnTo>
                    <a:lnTo>
                      <a:pt x="489" y="10"/>
                    </a:lnTo>
                    <a:lnTo>
                      <a:pt x="489" y="13"/>
                    </a:lnTo>
                    <a:lnTo>
                      <a:pt x="489" y="14"/>
                    </a:lnTo>
                    <a:lnTo>
                      <a:pt x="487" y="17"/>
                    </a:lnTo>
                    <a:lnTo>
                      <a:pt x="486" y="18"/>
                    </a:lnTo>
                    <a:lnTo>
                      <a:pt x="485" y="20"/>
                    </a:lnTo>
                    <a:lnTo>
                      <a:pt x="482" y="21"/>
                    </a:lnTo>
                    <a:lnTo>
                      <a:pt x="481" y="21"/>
                    </a:lnTo>
                    <a:lnTo>
                      <a:pt x="478" y="21"/>
                    </a:lnTo>
                    <a:lnTo>
                      <a:pt x="457" y="21"/>
                    </a:lnTo>
                    <a:lnTo>
                      <a:pt x="456" y="21"/>
                    </a:lnTo>
                    <a:lnTo>
                      <a:pt x="453" y="21"/>
                    </a:lnTo>
                    <a:lnTo>
                      <a:pt x="452" y="20"/>
                    </a:lnTo>
                    <a:lnTo>
                      <a:pt x="450" y="18"/>
                    </a:lnTo>
                    <a:lnTo>
                      <a:pt x="449" y="17"/>
                    </a:lnTo>
                    <a:lnTo>
                      <a:pt x="448" y="14"/>
                    </a:lnTo>
                    <a:lnTo>
                      <a:pt x="446" y="13"/>
                    </a:lnTo>
                    <a:lnTo>
                      <a:pt x="446" y="10"/>
                    </a:lnTo>
                    <a:lnTo>
                      <a:pt x="446" y="9"/>
                    </a:lnTo>
                    <a:lnTo>
                      <a:pt x="448" y="6"/>
                    </a:lnTo>
                    <a:lnTo>
                      <a:pt x="449" y="5"/>
                    </a:lnTo>
                    <a:lnTo>
                      <a:pt x="450" y="4"/>
                    </a:lnTo>
                    <a:lnTo>
                      <a:pt x="452" y="2"/>
                    </a:lnTo>
                    <a:lnTo>
                      <a:pt x="453" y="1"/>
                    </a:lnTo>
                    <a:lnTo>
                      <a:pt x="456" y="0"/>
                    </a:lnTo>
                    <a:lnTo>
                      <a:pt x="457" y="0"/>
                    </a:lnTo>
                    <a:close/>
                    <a:moveTo>
                      <a:pt x="521" y="0"/>
                    </a:moveTo>
                    <a:lnTo>
                      <a:pt x="542" y="0"/>
                    </a:lnTo>
                    <a:lnTo>
                      <a:pt x="544" y="0"/>
                    </a:lnTo>
                    <a:lnTo>
                      <a:pt x="546" y="1"/>
                    </a:lnTo>
                    <a:lnTo>
                      <a:pt x="548" y="2"/>
                    </a:lnTo>
                    <a:lnTo>
                      <a:pt x="550" y="4"/>
                    </a:lnTo>
                    <a:lnTo>
                      <a:pt x="551" y="5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10"/>
                    </a:lnTo>
                    <a:lnTo>
                      <a:pt x="552" y="13"/>
                    </a:lnTo>
                    <a:lnTo>
                      <a:pt x="552" y="14"/>
                    </a:lnTo>
                    <a:lnTo>
                      <a:pt x="551" y="17"/>
                    </a:lnTo>
                    <a:lnTo>
                      <a:pt x="550" y="18"/>
                    </a:lnTo>
                    <a:lnTo>
                      <a:pt x="548" y="20"/>
                    </a:lnTo>
                    <a:lnTo>
                      <a:pt x="546" y="21"/>
                    </a:lnTo>
                    <a:lnTo>
                      <a:pt x="544" y="21"/>
                    </a:lnTo>
                    <a:lnTo>
                      <a:pt x="542" y="21"/>
                    </a:lnTo>
                    <a:lnTo>
                      <a:pt x="521" y="21"/>
                    </a:lnTo>
                    <a:lnTo>
                      <a:pt x="519" y="21"/>
                    </a:lnTo>
                    <a:lnTo>
                      <a:pt x="517" y="21"/>
                    </a:lnTo>
                    <a:lnTo>
                      <a:pt x="515" y="20"/>
                    </a:lnTo>
                    <a:lnTo>
                      <a:pt x="514" y="18"/>
                    </a:lnTo>
                    <a:lnTo>
                      <a:pt x="513" y="17"/>
                    </a:lnTo>
                    <a:lnTo>
                      <a:pt x="511" y="14"/>
                    </a:lnTo>
                    <a:lnTo>
                      <a:pt x="510" y="13"/>
                    </a:lnTo>
                    <a:lnTo>
                      <a:pt x="510" y="10"/>
                    </a:lnTo>
                    <a:lnTo>
                      <a:pt x="510" y="9"/>
                    </a:lnTo>
                    <a:lnTo>
                      <a:pt x="511" y="6"/>
                    </a:lnTo>
                    <a:lnTo>
                      <a:pt x="513" y="5"/>
                    </a:lnTo>
                    <a:lnTo>
                      <a:pt x="514" y="4"/>
                    </a:lnTo>
                    <a:lnTo>
                      <a:pt x="515" y="2"/>
                    </a:lnTo>
                    <a:lnTo>
                      <a:pt x="517" y="1"/>
                    </a:lnTo>
                    <a:lnTo>
                      <a:pt x="519" y="0"/>
                    </a:lnTo>
                    <a:lnTo>
                      <a:pt x="521" y="0"/>
                    </a:lnTo>
                    <a:close/>
                    <a:moveTo>
                      <a:pt x="584" y="0"/>
                    </a:moveTo>
                    <a:lnTo>
                      <a:pt x="606" y="0"/>
                    </a:lnTo>
                    <a:lnTo>
                      <a:pt x="608" y="0"/>
                    </a:lnTo>
                    <a:lnTo>
                      <a:pt x="610" y="1"/>
                    </a:lnTo>
                    <a:lnTo>
                      <a:pt x="612" y="2"/>
                    </a:lnTo>
                    <a:lnTo>
                      <a:pt x="614" y="4"/>
                    </a:lnTo>
                    <a:lnTo>
                      <a:pt x="615" y="5"/>
                    </a:lnTo>
                    <a:lnTo>
                      <a:pt x="616" y="6"/>
                    </a:lnTo>
                    <a:lnTo>
                      <a:pt x="616" y="9"/>
                    </a:lnTo>
                    <a:lnTo>
                      <a:pt x="616" y="10"/>
                    </a:lnTo>
                    <a:lnTo>
                      <a:pt x="616" y="13"/>
                    </a:lnTo>
                    <a:lnTo>
                      <a:pt x="616" y="14"/>
                    </a:lnTo>
                    <a:lnTo>
                      <a:pt x="615" y="17"/>
                    </a:lnTo>
                    <a:lnTo>
                      <a:pt x="614" y="18"/>
                    </a:lnTo>
                    <a:lnTo>
                      <a:pt x="612" y="20"/>
                    </a:lnTo>
                    <a:lnTo>
                      <a:pt x="610" y="21"/>
                    </a:lnTo>
                    <a:lnTo>
                      <a:pt x="608" y="21"/>
                    </a:lnTo>
                    <a:lnTo>
                      <a:pt x="606" y="21"/>
                    </a:lnTo>
                    <a:lnTo>
                      <a:pt x="584" y="21"/>
                    </a:lnTo>
                    <a:lnTo>
                      <a:pt x="583" y="21"/>
                    </a:lnTo>
                    <a:lnTo>
                      <a:pt x="580" y="21"/>
                    </a:lnTo>
                    <a:lnTo>
                      <a:pt x="579" y="20"/>
                    </a:lnTo>
                    <a:lnTo>
                      <a:pt x="578" y="18"/>
                    </a:lnTo>
                    <a:lnTo>
                      <a:pt x="576" y="17"/>
                    </a:lnTo>
                    <a:lnTo>
                      <a:pt x="575" y="14"/>
                    </a:lnTo>
                    <a:lnTo>
                      <a:pt x="574" y="13"/>
                    </a:lnTo>
                    <a:lnTo>
                      <a:pt x="574" y="10"/>
                    </a:lnTo>
                    <a:lnTo>
                      <a:pt x="574" y="9"/>
                    </a:lnTo>
                    <a:lnTo>
                      <a:pt x="575" y="6"/>
                    </a:lnTo>
                    <a:lnTo>
                      <a:pt x="576" y="5"/>
                    </a:lnTo>
                    <a:lnTo>
                      <a:pt x="578" y="4"/>
                    </a:lnTo>
                    <a:lnTo>
                      <a:pt x="579" y="2"/>
                    </a:lnTo>
                    <a:lnTo>
                      <a:pt x="580" y="1"/>
                    </a:lnTo>
                    <a:lnTo>
                      <a:pt x="583" y="0"/>
                    </a:lnTo>
                    <a:lnTo>
                      <a:pt x="584" y="0"/>
                    </a:lnTo>
                    <a:close/>
                    <a:moveTo>
                      <a:pt x="648" y="0"/>
                    </a:moveTo>
                    <a:lnTo>
                      <a:pt x="669" y="0"/>
                    </a:lnTo>
                    <a:lnTo>
                      <a:pt x="672" y="0"/>
                    </a:lnTo>
                    <a:lnTo>
                      <a:pt x="673" y="1"/>
                    </a:lnTo>
                    <a:lnTo>
                      <a:pt x="676" y="2"/>
                    </a:lnTo>
                    <a:lnTo>
                      <a:pt x="677" y="4"/>
                    </a:lnTo>
                    <a:lnTo>
                      <a:pt x="679" y="5"/>
                    </a:lnTo>
                    <a:lnTo>
                      <a:pt x="680" y="6"/>
                    </a:lnTo>
                    <a:lnTo>
                      <a:pt x="680" y="9"/>
                    </a:lnTo>
                    <a:lnTo>
                      <a:pt x="680" y="10"/>
                    </a:lnTo>
                    <a:lnTo>
                      <a:pt x="680" y="13"/>
                    </a:lnTo>
                    <a:lnTo>
                      <a:pt x="680" y="14"/>
                    </a:lnTo>
                    <a:lnTo>
                      <a:pt x="679" y="17"/>
                    </a:lnTo>
                    <a:lnTo>
                      <a:pt x="677" y="18"/>
                    </a:lnTo>
                    <a:lnTo>
                      <a:pt x="676" y="20"/>
                    </a:lnTo>
                    <a:lnTo>
                      <a:pt x="673" y="21"/>
                    </a:lnTo>
                    <a:lnTo>
                      <a:pt x="672" y="21"/>
                    </a:lnTo>
                    <a:lnTo>
                      <a:pt x="669" y="21"/>
                    </a:lnTo>
                    <a:lnTo>
                      <a:pt x="648" y="21"/>
                    </a:lnTo>
                    <a:lnTo>
                      <a:pt x="647" y="21"/>
                    </a:lnTo>
                    <a:lnTo>
                      <a:pt x="644" y="21"/>
                    </a:lnTo>
                    <a:lnTo>
                      <a:pt x="643" y="20"/>
                    </a:lnTo>
                    <a:lnTo>
                      <a:pt x="641" y="18"/>
                    </a:lnTo>
                    <a:lnTo>
                      <a:pt x="640" y="17"/>
                    </a:lnTo>
                    <a:lnTo>
                      <a:pt x="639" y="14"/>
                    </a:lnTo>
                    <a:lnTo>
                      <a:pt x="637" y="13"/>
                    </a:lnTo>
                    <a:lnTo>
                      <a:pt x="637" y="10"/>
                    </a:lnTo>
                    <a:lnTo>
                      <a:pt x="637" y="9"/>
                    </a:lnTo>
                    <a:lnTo>
                      <a:pt x="639" y="6"/>
                    </a:lnTo>
                    <a:lnTo>
                      <a:pt x="640" y="5"/>
                    </a:lnTo>
                    <a:lnTo>
                      <a:pt x="641" y="4"/>
                    </a:lnTo>
                    <a:lnTo>
                      <a:pt x="643" y="2"/>
                    </a:lnTo>
                    <a:lnTo>
                      <a:pt x="644" y="1"/>
                    </a:lnTo>
                    <a:lnTo>
                      <a:pt x="647" y="0"/>
                    </a:lnTo>
                    <a:lnTo>
                      <a:pt x="648" y="0"/>
                    </a:lnTo>
                    <a:close/>
                    <a:moveTo>
                      <a:pt x="712" y="0"/>
                    </a:moveTo>
                    <a:lnTo>
                      <a:pt x="733" y="0"/>
                    </a:lnTo>
                    <a:lnTo>
                      <a:pt x="736" y="0"/>
                    </a:lnTo>
                    <a:lnTo>
                      <a:pt x="737" y="1"/>
                    </a:lnTo>
                    <a:lnTo>
                      <a:pt x="740" y="2"/>
                    </a:lnTo>
                    <a:lnTo>
                      <a:pt x="741" y="4"/>
                    </a:lnTo>
                    <a:lnTo>
                      <a:pt x="742" y="5"/>
                    </a:lnTo>
                    <a:lnTo>
                      <a:pt x="744" y="6"/>
                    </a:lnTo>
                    <a:lnTo>
                      <a:pt x="744" y="9"/>
                    </a:lnTo>
                    <a:lnTo>
                      <a:pt x="744" y="10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2" y="17"/>
                    </a:lnTo>
                    <a:lnTo>
                      <a:pt x="741" y="18"/>
                    </a:lnTo>
                    <a:lnTo>
                      <a:pt x="740" y="20"/>
                    </a:lnTo>
                    <a:lnTo>
                      <a:pt x="737" y="21"/>
                    </a:lnTo>
                    <a:lnTo>
                      <a:pt x="736" y="21"/>
                    </a:lnTo>
                    <a:lnTo>
                      <a:pt x="733" y="21"/>
                    </a:lnTo>
                    <a:lnTo>
                      <a:pt x="712" y="21"/>
                    </a:lnTo>
                    <a:lnTo>
                      <a:pt x="710" y="21"/>
                    </a:lnTo>
                    <a:lnTo>
                      <a:pt x="708" y="21"/>
                    </a:lnTo>
                    <a:lnTo>
                      <a:pt x="706" y="20"/>
                    </a:lnTo>
                    <a:lnTo>
                      <a:pt x="705" y="18"/>
                    </a:lnTo>
                    <a:lnTo>
                      <a:pt x="704" y="17"/>
                    </a:lnTo>
                    <a:lnTo>
                      <a:pt x="702" y="14"/>
                    </a:lnTo>
                    <a:lnTo>
                      <a:pt x="701" y="13"/>
                    </a:lnTo>
                    <a:lnTo>
                      <a:pt x="701" y="10"/>
                    </a:lnTo>
                    <a:lnTo>
                      <a:pt x="701" y="9"/>
                    </a:lnTo>
                    <a:lnTo>
                      <a:pt x="702" y="6"/>
                    </a:lnTo>
                    <a:lnTo>
                      <a:pt x="704" y="5"/>
                    </a:lnTo>
                    <a:lnTo>
                      <a:pt x="705" y="4"/>
                    </a:lnTo>
                    <a:lnTo>
                      <a:pt x="706" y="2"/>
                    </a:lnTo>
                    <a:lnTo>
                      <a:pt x="708" y="1"/>
                    </a:lnTo>
                    <a:lnTo>
                      <a:pt x="710" y="0"/>
                    </a:lnTo>
                    <a:lnTo>
                      <a:pt x="712" y="0"/>
                    </a:lnTo>
                    <a:close/>
                    <a:moveTo>
                      <a:pt x="776" y="0"/>
                    </a:moveTo>
                    <a:lnTo>
                      <a:pt x="797" y="0"/>
                    </a:lnTo>
                    <a:lnTo>
                      <a:pt x="799" y="0"/>
                    </a:lnTo>
                    <a:lnTo>
                      <a:pt x="801" y="1"/>
                    </a:lnTo>
                    <a:lnTo>
                      <a:pt x="803" y="2"/>
                    </a:lnTo>
                    <a:lnTo>
                      <a:pt x="805" y="4"/>
                    </a:lnTo>
                    <a:lnTo>
                      <a:pt x="806" y="5"/>
                    </a:lnTo>
                    <a:lnTo>
                      <a:pt x="807" y="6"/>
                    </a:lnTo>
                    <a:lnTo>
                      <a:pt x="807" y="9"/>
                    </a:lnTo>
                    <a:lnTo>
                      <a:pt x="807" y="10"/>
                    </a:lnTo>
                    <a:lnTo>
                      <a:pt x="807" y="13"/>
                    </a:lnTo>
                    <a:lnTo>
                      <a:pt x="807" y="14"/>
                    </a:lnTo>
                    <a:lnTo>
                      <a:pt x="806" y="17"/>
                    </a:lnTo>
                    <a:lnTo>
                      <a:pt x="805" y="18"/>
                    </a:lnTo>
                    <a:lnTo>
                      <a:pt x="803" y="20"/>
                    </a:lnTo>
                    <a:lnTo>
                      <a:pt x="801" y="21"/>
                    </a:lnTo>
                    <a:lnTo>
                      <a:pt x="799" y="21"/>
                    </a:lnTo>
                    <a:lnTo>
                      <a:pt x="797" y="21"/>
                    </a:lnTo>
                    <a:lnTo>
                      <a:pt x="776" y="21"/>
                    </a:lnTo>
                    <a:lnTo>
                      <a:pt x="774" y="21"/>
                    </a:lnTo>
                    <a:lnTo>
                      <a:pt x="772" y="21"/>
                    </a:lnTo>
                    <a:lnTo>
                      <a:pt x="770" y="20"/>
                    </a:lnTo>
                    <a:lnTo>
                      <a:pt x="769" y="18"/>
                    </a:lnTo>
                    <a:lnTo>
                      <a:pt x="768" y="17"/>
                    </a:lnTo>
                    <a:lnTo>
                      <a:pt x="766" y="14"/>
                    </a:lnTo>
                    <a:lnTo>
                      <a:pt x="765" y="13"/>
                    </a:lnTo>
                    <a:lnTo>
                      <a:pt x="765" y="10"/>
                    </a:lnTo>
                    <a:lnTo>
                      <a:pt x="765" y="9"/>
                    </a:lnTo>
                    <a:lnTo>
                      <a:pt x="766" y="6"/>
                    </a:lnTo>
                    <a:lnTo>
                      <a:pt x="768" y="5"/>
                    </a:lnTo>
                    <a:lnTo>
                      <a:pt x="769" y="4"/>
                    </a:lnTo>
                    <a:lnTo>
                      <a:pt x="770" y="2"/>
                    </a:lnTo>
                    <a:lnTo>
                      <a:pt x="772" y="1"/>
                    </a:lnTo>
                    <a:lnTo>
                      <a:pt x="774" y="0"/>
                    </a:lnTo>
                    <a:lnTo>
                      <a:pt x="776" y="0"/>
                    </a:lnTo>
                    <a:close/>
                    <a:moveTo>
                      <a:pt x="839" y="0"/>
                    </a:moveTo>
                    <a:lnTo>
                      <a:pt x="853" y="0"/>
                    </a:lnTo>
                    <a:lnTo>
                      <a:pt x="854" y="0"/>
                    </a:lnTo>
                    <a:lnTo>
                      <a:pt x="856" y="1"/>
                    </a:lnTo>
                    <a:lnTo>
                      <a:pt x="858" y="2"/>
                    </a:lnTo>
                    <a:lnTo>
                      <a:pt x="859" y="4"/>
                    </a:lnTo>
                    <a:lnTo>
                      <a:pt x="860" y="5"/>
                    </a:lnTo>
                    <a:lnTo>
                      <a:pt x="862" y="6"/>
                    </a:lnTo>
                    <a:lnTo>
                      <a:pt x="862" y="9"/>
                    </a:lnTo>
                    <a:lnTo>
                      <a:pt x="863" y="10"/>
                    </a:lnTo>
                    <a:lnTo>
                      <a:pt x="862" y="13"/>
                    </a:lnTo>
                    <a:lnTo>
                      <a:pt x="862" y="14"/>
                    </a:lnTo>
                    <a:lnTo>
                      <a:pt x="860" y="17"/>
                    </a:lnTo>
                    <a:lnTo>
                      <a:pt x="859" y="18"/>
                    </a:lnTo>
                    <a:lnTo>
                      <a:pt x="858" y="20"/>
                    </a:lnTo>
                    <a:lnTo>
                      <a:pt x="856" y="21"/>
                    </a:lnTo>
                    <a:lnTo>
                      <a:pt x="854" y="21"/>
                    </a:lnTo>
                    <a:lnTo>
                      <a:pt x="853" y="21"/>
                    </a:lnTo>
                    <a:lnTo>
                      <a:pt x="839" y="21"/>
                    </a:lnTo>
                    <a:lnTo>
                      <a:pt x="838" y="21"/>
                    </a:lnTo>
                    <a:lnTo>
                      <a:pt x="835" y="21"/>
                    </a:lnTo>
                    <a:lnTo>
                      <a:pt x="834" y="20"/>
                    </a:lnTo>
                    <a:lnTo>
                      <a:pt x="833" y="18"/>
                    </a:lnTo>
                    <a:lnTo>
                      <a:pt x="831" y="17"/>
                    </a:lnTo>
                    <a:lnTo>
                      <a:pt x="830" y="14"/>
                    </a:lnTo>
                    <a:lnTo>
                      <a:pt x="829" y="13"/>
                    </a:lnTo>
                    <a:lnTo>
                      <a:pt x="829" y="10"/>
                    </a:lnTo>
                    <a:lnTo>
                      <a:pt x="829" y="9"/>
                    </a:lnTo>
                    <a:lnTo>
                      <a:pt x="830" y="6"/>
                    </a:lnTo>
                    <a:lnTo>
                      <a:pt x="831" y="5"/>
                    </a:lnTo>
                    <a:lnTo>
                      <a:pt x="833" y="4"/>
                    </a:lnTo>
                    <a:lnTo>
                      <a:pt x="834" y="2"/>
                    </a:lnTo>
                    <a:lnTo>
                      <a:pt x="835" y="1"/>
                    </a:lnTo>
                    <a:lnTo>
                      <a:pt x="838" y="0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003300"/>
              </a:solidFill>
              <a:ln w="1588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Freeform 37"/>
              <p:cNvSpPr>
                <a:spLocks/>
              </p:cNvSpPr>
              <p:nvPr/>
            </p:nvSpPr>
            <p:spPr bwMode="auto">
              <a:xfrm>
                <a:off x="4407" y="2375"/>
                <a:ext cx="66" cy="66"/>
              </a:xfrm>
              <a:custGeom>
                <a:avLst/>
                <a:gdLst>
                  <a:gd name="T0" fmla="*/ 0 w 132"/>
                  <a:gd name="T1" fmla="*/ 0 h 132"/>
                  <a:gd name="T2" fmla="*/ 1 w 132"/>
                  <a:gd name="T3" fmla="*/ 1 h 132"/>
                  <a:gd name="T4" fmla="*/ 0 w 132"/>
                  <a:gd name="T5" fmla="*/ 1 h 132"/>
                  <a:gd name="T6" fmla="*/ 0 w 132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132"/>
                  <a:gd name="T14" fmla="*/ 132 w 13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132">
                    <a:moveTo>
                      <a:pt x="0" y="0"/>
                    </a:moveTo>
                    <a:lnTo>
                      <a:pt x="132" y="65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193" y="1207"/>
              <a:ext cx="1280" cy="802"/>
              <a:chOff x="3193" y="1207"/>
              <a:chExt cx="1280" cy="802"/>
            </a:xfrm>
          </p:grpSpPr>
          <p:sp>
            <p:nvSpPr>
              <p:cNvPr id="3141" name="Freeform 39"/>
              <p:cNvSpPr>
                <a:spLocks noEditPoints="1"/>
              </p:cNvSpPr>
              <p:nvPr/>
            </p:nvSpPr>
            <p:spPr bwMode="auto">
              <a:xfrm>
                <a:off x="3193" y="1207"/>
                <a:ext cx="1236" cy="777"/>
              </a:xfrm>
              <a:custGeom>
                <a:avLst/>
                <a:gdLst>
                  <a:gd name="T0" fmla="*/ 1 w 2472"/>
                  <a:gd name="T1" fmla="*/ 1 h 1553"/>
                  <a:gd name="T2" fmla="*/ 1 w 2472"/>
                  <a:gd name="T3" fmla="*/ 1 h 1553"/>
                  <a:gd name="T4" fmla="*/ 1 w 2472"/>
                  <a:gd name="T5" fmla="*/ 1 h 1553"/>
                  <a:gd name="T6" fmla="*/ 1 w 2472"/>
                  <a:gd name="T7" fmla="*/ 1 h 1553"/>
                  <a:gd name="T8" fmla="*/ 1 w 2472"/>
                  <a:gd name="T9" fmla="*/ 1 h 1553"/>
                  <a:gd name="T10" fmla="*/ 1 w 2472"/>
                  <a:gd name="T11" fmla="*/ 1 h 1553"/>
                  <a:gd name="T12" fmla="*/ 1 w 2472"/>
                  <a:gd name="T13" fmla="*/ 1 h 1553"/>
                  <a:gd name="T14" fmla="*/ 1 w 2472"/>
                  <a:gd name="T15" fmla="*/ 1 h 1553"/>
                  <a:gd name="T16" fmla="*/ 1 w 2472"/>
                  <a:gd name="T17" fmla="*/ 1 h 1553"/>
                  <a:gd name="T18" fmla="*/ 1 w 2472"/>
                  <a:gd name="T19" fmla="*/ 1 h 1553"/>
                  <a:gd name="T20" fmla="*/ 1 w 2472"/>
                  <a:gd name="T21" fmla="*/ 1 h 1553"/>
                  <a:gd name="T22" fmla="*/ 1 w 2472"/>
                  <a:gd name="T23" fmla="*/ 1 h 1553"/>
                  <a:gd name="T24" fmla="*/ 1 w 2472"/>
                  <a:gd name="T25" fmla="*/ 1 h 1553"/>
                  <a:gd name="T26" fmla="*/ 1 w 2472"/>
                  <a:gd name="T27" fmla="*/ 1 h 1553"/>
                  <a:gd name="T28" fmla="*/ 1 w 2472"/>
                  <a:gd name="T29" fmla="*/ 1 h 1553"/>
                  <a:gd name="T30" fmla="*/ 1 w 2472"/>
                  <a:gd name="T31" fmla="*/ 1 h 1553"/>
                  <a:gd name="T32" fmla="*/ 1 w 2472"/>
                  <a:gd name="T33" fmla="*/ 1 h 1553"/>
                  <a:gd name="T34" fmla="*/ 1 w 2472"/>
                  <a:gd name="T35" fmla="*/ 1 h 1553"/>
                  <a:gd name="T36" fmla="*/ 1 w 2472"/>
                  <a:gd name="T37" fmla="*/ 1 h 1553"/>
                  <a:gd name="T38" fmla="*/ 1 w 2472"/>
                  <a:gd name="T39" fmla="*/ 1 h 1553"/>
                  <a:gd name="T40" fmla="*/ 1 w 2472"/>
                  <a:gd name="T41" fmla="*/ 1 h 1553"/>
                  <a:gd name="T42" fmla="*/ 1 w 2472"/>
                  <a:gd name="T43" fmla="*/ 1 h 1553"/>
                  <a:gd name="T44" fmla="*/ 1 w 2472"/>
                  <a:gd name="T45" fmla="*/ 1 h 1553"/>
                  <a:gd name="T46" fmla="*/ 1 w 2472"/>
                  <a:gd name="T47" fmla="*/ 1 h 1553"/>
                  <a:gd name="T48" fmla="*/ 1 w 2472"/>
                  <a:gd name="T49" fmla="*/ 1 h 1553"/>
                  <a:gd name="T50" fmla="*/ 1 w 2472"/>
                  <a:gd name="T51" fmla="*/ 1 h 1553"/>
                  <a:gd name="T52" fmla="*/ 1 w 2472"/>
                  <a:gd name="T53" fmla="*/ 1 h 1553"/>
                  <a:gd name="T54" fmla="*/ 1 w 2472"/>
                  <a:gd name="T55" fmla="*/ 1 h 1553"/>
                  <a:gd name="T56" fmla="*/ 1 w 2472"/>
                  <a:gd name="T57" fmla="*/ 1 h 1553"/>
                  <a:gd name="T58" fmla="*/ 1 w 2472"/>
                  <a:gd name="T59" fmla="*/ 1 h 1553"/>
                  <a:gd name="T60" fmla="*/ 1 w 2472"/>
                  <a:gd name="T61" fmla="*/ 1 h 1553"/>
                  <a:gd name="T62" fmla="*/ 1 w 2472"/>
                  <a:gd name="T63" fmla="*/ 1 h 1553"/>
                  <a:gd name="T64" fmla="*/ 1 w 2472"/>
                  <a:gd name="T65" fmla="*/ 1 h 1553"/>
                  <a:gd name="T66" fmla="*/ 1 w 2472"/>
                  <a:gd name="T67" fmla="*/ 1 h 1553"/>
                  <a:gd name="T68" fmla="*/ 1 w 2472"/>
                  <a:gd name="T69" fmla="*/ 1 h 1553"/>
                  <a:gd name="T70" fmla="*/ 1 w 2472"/>
                  <a:gd name="T71" fmla="*/ 1 h 1553"/>
                  <a:gd name="T72" fmla="*/ 1 w 2472"/>
                  <a:gd name="T73" fmla="*/ 1 h 1553"/>
                  <a:gd name="T74" fmla="*/ 1 w 2472"/>
                  <a:gd name="T75" fmla="*/ 1 h 1553"/>
                  <a:gd name="T76" fmla="*/ 1 w 2472"/>
                  <a:gd name="T77" fmla="*/ 1 h 1553"/>
                  <a:gd name="T78" fmla="*/ 1 w 2472"/>
                  <a:gd name="T79" fmla="*/ 1 h 1553"/>
                  <a:gd name="T80" fmla="*/ 1 w 2472"/>
                  <a:gd name="T81" fmla="*/ 1 h 1553"/>
                  <a:gd name="T82" fmla="*/ 1 w 2472"/>
                  <a:gd name="T83" fmla="*/ 1 h 1553"/>
                  <a:gd name="T84" fmla="*/ 1 w 2472"/>
                  <a:gd name="T85" fmla="*/ 1 h 1553"/>
                  <a:gd name="T86" fmla="*/ 1 w 2472"/>
                  <a:gd name="T87" fmla="*/ 1 h 1553"/>
                  <a:gd name="T88" fmla="*/ 1 w 2472"/>
                  <a:gd name="T89" fmla="*/ 1 h 1553"/>
                  <a:gd name="T90" fmla="*/ 1 w 2472"/>
                  <a:gd name="T91" fmla="*/ 1 h 1553"/>
                  <a:gd name="T92" fmla="*/ 1 w 2472"/>
                  <a:gd name="T93" fmla="*/ 1 h 1553"/>
                  <a:gd name="T94" fmla="*/ 1 w 2472"/>
                  <a:gd name="T95" fmla="*/ 1 h 1553"/>
                  <a:gd name="T96" fmla="*/ 1 w 2472"/>
                  <a:gd name="T97" fmla="*/ 1 h 1553"/>
                  <a:gd name="T98" fmla="*/ 1 w 2472"/>
                  <a:gd name="T99" fmla="*/ 1 h 1553"/>
                  <a:gd name="T100" fmla="*/ 1 w 2472"/>
                  <a:gd name="T101" fmla="*/ 1 h 1553"/>
                  <a:gd name="T102" fmla="*/ 1 w 2472"/>
                  <a:gd name="T103" fmla="*/ 1 h 1553"/>
                  <a:gd name="T104" fmla="*/ 1 w 2472"/>
                  <a:gd name="T105" fmla="*/ 1 h 1553"/>
                  <a:gd name="T106" fmla="*/ 1 w 2472"/>
                  <a:gd name="T107" fmla="*/ 1 h 1553"/>
                  <a:gd name="T108" fmla="*/ 1 w 2472"/>
                  <a:gd name="T109" fmla="*/ 1 h 1553"/>
                  <a:gd name="T110" fmla="*/ 1 w 2472"/>
                  <a:gd name="T111" fmla="*/ 1 h 1553"/>
                  <a:gd name="T112" fmla="*/ 1 w 2472"/>
                  <a:gd name="T113" fmla="*/ 1 h 1553"/>
                  <a:gd name="T114" fmla="*/ 1 w 2472"/>
                  <a:gd name="T115" fmla="*/ 1 h 1553"/>
                  <a:gd name="T116" fmla="*/ 1 w 2472"/>
                  <a:gd name="T117" fmla="*/ 1 h 1553"/>
                  <a:gd name="T118" fmla="*/ 1 w 2472"/>
                  <a:gd name="T119" fmla="*/ 1 h 1553"/>
                  <a:gd name="T120" fmla="*/ 1 w 2472"/>
                  <a:gd name="T121" fmla="*/ 1 h 1553"/>
                  <a:gd name="T122" fmla="*/ 1 w 2472"/>
                  <a:gd name="T123" fmla="*/ 1 h 1553"/>
                  <a:gd name="T124" fmla="*/ 1 w 2472"/>
                  <a:gd name="T125" fmla="*/ 1 h 15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2"/>
                  <a:gd name="T190" fmla="*/ 0 h 1553"/>
                  <a:gd name="T191" fmla="*/ 2472 w 2472"/>
                  <a:gd name="T192" fmla="*/ 1553 h 15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2" h="1553">
                    <a:moveTo>
                      <a:pt x="17" y="2"/>
                    </a:moveTo>
                    <a:lnTo>
                      <a:pt x="35" y="13"/>
                    </a:lnTo>
                    <a:lnTo>
                      <a:pt x="36" y="14"/>
                    </a:lnTo>
                    <a:lnTo>
                      <a:pt x="37" y="16"/>
                    </a:lnTo>
                    <a:lnTo>
                      <a:pt x="38" y="18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2"/>
                    </a:lnTo>
                    <a:close/>
                    <a:moveTo>
                      <a:pt x="70" y="36"/>
                    </a:moveTo>
                    <a:lnTo>
                      <a:pt x="89" y="47"/>
                    </a:lnTo>
                    <a:lnTo>
                      <a:pt x="90" y="47"/>
                    </a:lnTo>
                    <a:lnTo>
                      <a:pt x="92" y="50"/>
                    </a:lnTo>
                    <a:lnTo>
                      <a:pt x="93" y="51"/>
                    </a:lnTo>
                    <a:lnTo>
                      <a:pt x="93" y="53"/>
                    </a:lnTo>
                    <a:lnTo>
                      <a:pt x="94" y="55"/>
                    </a:lnTo>
                    <a:lnTo>
                      <a:pt x="93" y="58"/>
                    </a:lnTo>
                    <a:lnTo>
                      <a:pt x="93" y="59"/>
                    </a:lnTo>
                    <a:lnTo>
                      <a:pt x="92" y="62"/>
                    </a:lnTo>
                    <a:lnTo>
                      <a:pt x="90" y="63"/>
                    </a:lnTo>
                    <a:lnTo>
                      <a:pt x="89" y="65"/>
                    </a:lnTo>
                    <a:lnTo>
                      <a:pt x="88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7" y="65"/>
                    </a:lnTo>
                    <a:lnTo>
                      <a:pt x="60" y="54"/>
                    </a:lnTo>
                    <a:lnTo>
                      <a:pt x="57" y="53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6" y="41"/>
                    </a:lnTo>
                    <a:lnTo>
                      <a:pt x="56" y="39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9" y="34"/>
                    </a:lnTo>
                    <a:lnTo>
                      <a:pt x="70" y="36"/>
                    </a:lnTo>
                    <a:close/>
                    <a:moveTo>
                      <a:pt x="125" y="70"/>
                    </a:moveTo>
                    <a:lnTo>
                      <a:pt x="143" y="81"/>
                    </a:lnTo>
                    <a:lnTo>
                      <a:pt x="145" y="82"/>
                    </a:lnTo>
                    <a:lnTo>
                      <a:pt x="146" y="83"/>
                    </a:lnTo>
                    <a:lnTo>
                      <a:pt x="147" y="86"/>
                    </a:lnTo>
                    <a:lnTo>
                      <a:pt x="147" y="87"/>
                    </a:lnTo>
                    <a:lnTo>
                      <a:pt x="147" y="89"/>
                    </a:lnTo>
                    <a:lnTo>
                      <a:pt x="147" y="91"/>
                    </a:lnTo>
                    <a:lnTo>
                      <a:pt x="147" y="94"/>
                    </a:lnTo>
                    <a:lnTo>
                      <a:pt x="146" y="95"/>
                    </a:lnTo>
                    <a:lnTo>
                      <a:pt x="145" y="97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39" y="101"/>
                    </a:lnTo>
                    <a:lnTo>
                      <a:pt x="138" y="101"/>
                    </a:lnTo>
                    <a:lnTo>
                      <a:pt x="135" y="101"/>
                    </a:lnTo>
                    <a:lnTo>
                      <a:pt x="133" y="99"/>
                    </a:lnTo>
                    <a:lnTo>
                      <a:pt x="131" y="99"/>
                    </a:lnTo>
                    <a:lnTo>
                      <a:pt x="114" y="87"/>
                    </a:lnTo>
                    <a:lnTo>
                      <a:pt x="112" y="86"/>
                    </a:lnTo>
                    <a:lnTo>
                      <a:pt x="110" y="85"/>
                    </a:lnTo>
                    <a:lnTo>
                      <a:pt x="109" y="83"/>
                    </a:lnTo>
                    <a:lnTo>
                      <a:pt x="109" y="81"/>
                    </a:lnTo>
                    <a:lnTo>
                      <a:pt x="109" y="79"/>
                    </a:lnTo>
                    <a:lnTo>
                      <a:pt x="109" y="77"/>
                    </a:lnTo>
                    <a:lnTo>
                      <a:pt x="109" y="74"/>
                    </a:lnTo>
                    <a:lnTo>
                      <a:pt x="110" y="73"/>
                    </a:lnTo>
                    <a:lnTo>
                      <a:pt x="112" y="71"/>
                    </a:lnTo>
                    <a:lnTo>
                      <a:pt x="113" y="70"/>
                    </a:lnTo>
                    <a:lnTo>
                      <a:pt x="115" y="69"/>
                    </a:lnTo>
                    <a:lnTo>
                      <a:pt x="117" y="67"/>
                    </a:lnTo>
                    <a:lnTo>
                      <a:pt x="118" y="67"/>
                    </a:lnTo>
                    <a:lnTo>
                      <a:pt x="121" y="67"/>
                    </a:lnTo>
                    <a:lnTo>
                      <a:pt x="123" y="69"/>
                    </a:lnTo>
                    <a:lnTo>
                      <a:pt x="125" y="70"/>
                    </a:lnTo>
                    <a:close/>
                    <a:moveTo>
                      <a:pt x="179" y="103"/>
                    </a:moveTo>
                    <a:lnTo>
                      <a:pt x="196" y="114"/>
                    </a:lnTo>
                    <a:lnTo>
                      <a:pt x="199" y="115"/>
                    </a:lnTo>
                    <a:lnTo>
                      <a:pt x="200" y="118"/>
                    </a:lnTo>
                    <a:lnTo>
                      <a:pt x="200" y="119"/>
                    </a:lnTo>
                    <a:lnTo>
                      <a:pt x="202" y="120"/>
                    </a:lnTo>
                    <a:lnTo>
                      <a:pt x="202" y="123"/>
                    </a:lnTo>
                    <a:lnTo>
                      <a:pt x="202" y="124"/>
                    </a:lnTo>
                    <a:lnTo>
                      <a:pt x="200" y="127"/>
                    </a:lnTo>
                    <a:lnTo>
                      <a:pt x="200" y="128"/>
                    </a:lnTo>
                    <a:lnTo>
                      <a:pt x="199" y="131"/>
                    </a:lnTo>
                    <a:lnTo>
                      <a:pt x="198" y="132"/>
                    </a:lnTo>
                    <a:lnTo>
                      <a:pt x="195" y="132"/>
                    </a:lnTo>
                    <a:lnTo>
                      <a:pt x="194" y="134"/>
                    </a:lnTo>
                    <a:lnTo>
                      <a:pt x="191" y="134"/>
                    </a:lnTo>
                    <a:lnTo>
                      <a:pt x="190" y="134"/>
                    </a:lnTo>
                    <a:lnTo>
                      <a:pt x="187" y="134"/>
                    </a:lnTo>
                    <a:lnTo>
                      <a:pt x="186" y="132"/>
                    </a:lnTo>
                    <a:lnTo>
                      <a:pt x="167" y="122"/>
                    </a:lnTo>
                    <a:lnTo>
                      <a:pt x="166" y="119"/>
                    </a:lnTo>
                    <a:lnTo>
                      <a:pt x="165" y="118"/>
                    </a:lnTo>
                    <a:lnTo>
                      <a:pt x="163" y="116"/>
                    </a:lnTo>
                    <a:lnTo>
                      <a:pt x="163" y="114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3" y="109"/>
                    </a:lnTo>
                    <a:lnTo>
                      <a:pt x="165" y="107"/>
                    </a:lnTo>
                    <a:lnTo>
                      <a:pt x="166" y="105"/>
                    </a:lnTo>
                    <a:lnTo>
                      <a:pt x="167" y="103"/>
                    </a:lnTo>
                    <a:lnTo>
                      <a:pt x="169" y="102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9" y="103"/>
                    </a:lnTo>
                    <a:close/>
                    <a:moveTo>
                      <a:pt x="232" y="136"/>
                    </a:moveTo>
                    <a:lnTo>
                      <a:pt x="251" y="148"/>
                    </a:lnTo>
                    <a:lnTo>
                      <a:pt x="252" y="150"/>
                    </a:lnTo>
                    <a:lnTo>
                      <a:pt x="254" y="151"/>
                    </a:lnTo>
                    <a:lnTo>
                      <a:pt x="255" y="152"/>
                    </a:lnTo>
                    <a:lnTo>
                      <a:pt x="256" y="155"/>
                    </a:lnTo>
                    <a:lnTo>
                      <a:pt x="256" y="156"/>
                    </a:lnTo>
                    <a:lnTo>
                      <a:pt x="256" y="159"/>
                    </a:lnTo>
                    <a:lnTo>
                      <a:pt x="255" y="160"/>
                    </a:lnTo>
                    <a:lnTo>
                      <a:pt x="255" y="163"/>
                    </a:lnTo>
                    <a:lnTo>
                      <a:pt x="254" y="164"/>
                    </a:lnTo>
                    <a:lnTo>
                      <a:pt x="251" y="166"/>
                    </a:lnTo>
                    <a:lnTo>
                      <a:pt x="250" y="167"/>
                    </a:lnTo>
                    <a:lnTo>
                      <a:pt x="248" y="167"/>
                    </a:lnTo>
                    <a:lnTo>
                      <a:pt x="246" y="168"/>
                    </a:lnTo>
                    <a:lnTo>
                      <a:pt x="244" y="167"/>
                    </a:lnTo>
                    <a:lnTo>
                      <a:pt x="242" y="167"/>
                    </a:lnTo>
                    <a:lnTo>
                      <a:pt x="240" y="166"/>
                    </a:lnTo>
                    <a:lnTo>
                      <a:pt x="222" y="155"/>
                    </a:lnTo>
                    <a:lnTo>
                      <a:pt x="220" y="154"/>
                    </a:lnTo>
                    <a:lnTo>
                      <a:pt x="219" y="152"/>
                    </a:lnTo>
                    <a:lnTo>
                      <a:pt x="218" y="150"/>
                    </a:lnTo>
                    <a:lnTo>
                      <a:pt x="216" y="148"/>
                    </a:lnTo>
                    <a:lnTo>
                      <a:pt x="216" y="146"/>
                    </a:lnTo>
                    <a:lnTo>
                      <a:pt x="216" y="144"/>
                    </a:lnTo>
                    <a:lnTo>
                      <a:pt x="218" y="142"/>
                    </a:lnTo>
                    <a:lnTo>
                      <a:pt x="218" y="140"/>
                    </a:lnTo>
                    <a:lnTo>
                      <a:pt x="219" y="138"/>
                    </a:lnTo>
                    <a:lnTo>
                      <a:pt x="222" y="136"/>
                    </a:lnTo>
                    <a:lnTo>
                      <a:pt x="223" y="136"/>
                    </a:lnTo>
                    <a:lnTo>
                      <a:pt x="224" y="135"/>
                    </a:lnTo>
                    <a:lnTo>
                      <a:pt x="227" y="135"/>
                    </a:lnTo>
                    <a:lnTo>
                      <a:pt x="228" y="135"/>
                    </a:lnTo>
                    <a:lnTo>
                      <a:pt x="231" y="136"/>
                    </a:lnTo>
                    <a:lnTo>
                      <a:pt x="232" y="136"/>
                    </a:lnTo>
                    <a:close/>
                    <a:moveTo>
                      <a:pt x="287" y="171"/>
                    </a:moveTo>
                    <a:lnTo>
                      <a:pt x="305" y="182"/>
                    </a:lnTo>
                    <a:lnTo>
                      <a:pt x="307" y="183"/>
                    </a:lnTo>
                    <a:lnTo>
                      <a:pt x="308" y="184"/>
                    </a:lnTo>
                    <a:lnTo>
                      <a:pt x="309" y="187"/>
                    </a:lnTo>
                    <a:lnTo>
                      <a:pt x="309" y="188"/>
                    </a:lnTo>
                    <a:lnTo>
                      <a:pt x="309" y="191"/>
                    </a:lnTo>
                    <a:lnTo>
                      <a:pt x="309" y="192"/>
                    </a:lnTo>
                    <a:lnTo>
                      <a:pt x="309" y="195"/>
                    </a:lnTo>
                    <a:lnTo>
                      <a:pt x="308" y="196"/>
                    </a:lnTo>
                    <a:lnTo>
                      <a:pt x="307" y="199"/>
                    </a:lnTo>
                    <a:lnTo>
                      <a:pt x="305" y="200"/>
                    </a:lnTo>
                    <a:lnTo>
                      <a:pt x="304" y="200"/>
                    </a:lnTo>
                    <a:lnTo>
                      <a:pt x="301" y="201"/>
                    </a:lnTo>
                    <a:lnTo>
                      <a:pt x="300" y="201"/>
                    </a:lnTo>
                    <a:lnTo>
                      <a:pt x="297" y="201"/>
                    </a:lnTo>
                    <a:lnTo>
                      <a:pt x="296" y="200"/>
                    </a:lnTo>
                    <a:lnTo>
                      <a:pt x="293" y="200"/>
                    </a:lnTo>
                    <a:lnTo>
                      <a:pt x="276" y="188"/>
                    </a:lnTo>
                    <a:lnTo>
                      <a:pt x="273" y="187"/>
                    </a:lnTo>
                    <a:lnTo>
                      <a:pt x="272" y="186"/>
                    </a:lnTo>
                    <a:lnTo>
                      <a:pt x="271" y="184"/>
                    </a:lnTo>
                    <a:lnTo>
                      <a:pt x="271" y="182"/>
                    </a:lnTo>
                    <a:lnTo>
                      <a:pt x="271" y="180"/>
                    </a:lnTo>
                    <a:lnTo>
                      <a:pt x="271" y="178"/>
                    </a:lnTo>
                    <a:lnTo>
                      <a:pt x="271" y="176"/>
                    </a:lnTo>
                    <a:lnTo>
                      <a:pt x="272" y="174"/>
                    </a:lnTo>
                    <a:lnTo>
                      <a:pt x="273" y="172"/>
                    </a:lnTo>
                    <a:lnTo>
                      <a:pt x="275" y="171"/>
                    </a:lnTo>
                    <a:lnTo>
                      <a:pt x="277" y="170"/>
                    </a:lnTo>
                    <a:lnTo>
                      <a:pt x="279" y="170"/>
                    </a:lnTo>
                    <a:lnTo>
                      <a:pt x="281" y="170"/>
                    </a:lnTo>
                    <a:lnTo>
                      <a:pt x="283" y="170"/>
                    </a:lnTo>
                    <a:lnTo>
                      <a:pt x="285" y="170"/>
                    </a:lnTo>
                    <a:lnTo>
                      <a:pt x="287" y="171"/>
                    </a:lnTo>
                    <a:close/>
                    <a:moveTo>
                      <a:pt x="341" y="204"/>
                    </a:moveTo>
                    <a:lnTo>
                      <a:pt x="358" y="216"/>
                    </a:lnTo>
                    <a:lnTo>
                      <a:pt x="361" y="217"/>
                    </a:lnTo>
                    <a:lnTo>
                      <a:pt x="362" y="219"/>
                    </a:lnTo>
                    <a:lnTo>
                      <a:pt x="362" y="220"/>
                    </a:lnTo>
                    <a:lnTo>
                      <a:pt x="364" y="223"/>
                    </a:lnTo>
                    <a:lnTo>
                      <a:pt x="364" y="224"/>
                    </a:lnTo>
                    <a:lnTo>
                      <a:pt x="364" y="227"/>
                    </a:lnTo>
                    <a:lnTo>
                      <a:pt x="364" y="228"/>
                    </a:lnTo>
                    <a:lnTo>
                      <a:pt x="362" y="231"/>
                    </a:lnTo>
                    <a:lnTo>
                      <a:pt x="361" y="232"/>
                    </a:lnTo>
                    <a:lnTo>
                      <a:pt x="360" y="233"/>
                    </a:lnTo>
                    <a:lnTo>
                      <a:pt x="357" y="235"/>
                    </a:lnTo>
                    <a:lnTo>
                      <a:pt x="356" y="235"/>
                    </a:lnTo>
                    <a:lnTo>
                      <a:pt x="353" y="235"/>
                    </a:lnTo>
                    <a:lnTo>
                      <a:pt x="352" y="235"/>
                    </a:lnTo>
                    <a:lnTo>
                      <a:pt x="349" y="235"/>
                    </a:lnTo>
                    <a:lnTo>
                      <a:pt x="348" y="233"/>
                    </a:lnTo>
                    <a:lnTo>
                      <a:pt x="329" y="223"/>
                    </a:lnTo>
                    <a:lnTo>
                      <a:pt x="328" y="221"/>
                    </a:lnTo>
                    <a:lnTo>
                      <a:pt x="327" y="220"/>
                    </a:lnTo>
                    <a:lnTo>
                      <a:pt x="325" y="217"/>
                    </a:lnTo>
                    <a:lnTo>
                      <a:pt x="325" y="216"/>
                    </a:lnTo>
                    <a:lnTo>
                      <a:pt x="325" y="213"/>
                    </a:lnTo>
                    <a:lnTo>
                      <a:pt x="325" y="212"/>
                    </a:lnTo>
                    <a:lnTo>
                      <a:pt x="325" y="209"/>
                    </a:lnTo>
                    <a:lnTo>
                      <a:pt x="327" y="208"/>
                    </a:lnTo>
                    <a:lnTo>
                      <a:pt x="328" y="205"/>
                    </a:lnTo>
                    <a:lnTo>
                      <a:pt x="329" y="204"/>
                    </a:lnTo>
                    <a:lnTo>
                      <a:pt x="331" y="204"/>
                    </a:lnTo>
                    <a:lnTo>
                      <a:pt x="333" y="203"/>
                    </a:lnTo>
                    <a:lnTo>
                      <a:pt x="335" y="203"/>
                    </a:lnTo>
                    <a:lnTo>
                      <a:pt x="337" y="203"/>
                    </a:lnTo>
                    <a:lnTo>
                      <a:pt x="339" y="204"/>
                    </a:lnTo>
                    <a:lnTo>
                      <a:pt x="341" y="204"/>
                    </a:lnTo>
                    <a:close/>
                    <a:moveTo>
                      <a:pt x="396" y="239"/>
                    </a:moveTo>
                    <a:lnTo>
                      <a:pt x="413" y="249"/>
                    </a:lnTo>
                    <a:lnTo>
                      <a:pt x="414" y="251"/>
                    </a:lnTo>
                    <a:lnTo>
                      <a:pt x="416" y="252"/>
                    </a:lnTo>
                    <a:lnTo>
                      <a:pt x="417" y="255"/>
                    </a:lnTo>
                    <a:lnTo>
                      <a:pt x="418" y="256"/>
                    </a:lnTo>
                    <a:lnTo>
                      <a:pt x="418" y="259"/>
                    </a:lnTo>
                    <a:lnTo>
                      <a:pt x="418" y="260"/>
                    </a:lnTo>
                    <a:lnTo>
                      <a:pt x="417" y="263"/>
                    </a:lnTo>
                    <a:lnTo>
                      <a:pt x="417" y="264"/>
                    </a:lnTo>
                    <a:lnTo>
                      <a:pt x="416" y="265"/>
                    </a:lnTo>
                    <a:lnTo>
                      <a:pt x="413" y="267"/>
                    </a:lnTo>
                    <a:lnTo>
                      <a:pt x="412" y="268"/>
                    </a:lnTo>
                    <a:lnTo>
                      <a:pt x="410" y="269"/>
                    </a:lnTo>
                    <a:lnTo>
                      <a:pt x="408" y="269"/>
                    </a:lnTo>
                    <a:lnTo>
                      <a:pt x="406" y="269"/>
                    </a:lnTo>
                    <a:lnTo>
                      <a:pt x="404" y="268"/>
                    </a:lnTo>
                    <a:lnTo>
                      <a:pt x="402" y="268"/>
                    </a:lnTo>
                    <a:lnTo>
                      <a:pt x="384" y="256"/>
                    </a:lnTo>
                    <a:lnTo>
                      <a:pt x="382" y="255"/>
                    </a:lnTo>
                    <a:lnTo>
                      <a:pt x="381" y="253"/>
                    </a:lnTo>
                    <a:lnTo>
                      <a:pt x="380" y="252"/>
                    </a:lnTo>
                    <a:lnTo>
                      <a:pt x="378" y="249"/>
                    </a:lnTo>
                    <a:lnTo>
                      <a:pt x="378" y="248"/>
                    </a:lnTo>
                    <a:lnTo>
                      <a:pt x="378" y="245"/>
                    </a:lnTo>
                    <a:lnTo>
                      <a:pt x="380" y="244"/>
                    </a:lnTo>
                    <a:lnTo>
                      <a:pt x="381" y="241"/>
                    </a:lnTo>
                    <a:lnTo>
                      <a:pt x="381" y="240"/>
                    </a:lnTo>
                    <a:lnTo>
                      <a:pt x="384" y="239"/>
                    </a:lnTo>
                    <a:lnTo>
                      <a:pt x="385" y="237"/>
                    </a:lnTo>
                    <a:lnTo>
                      <a:pt x="386" y="237"/>
                    </a:lnTo>
                    <a:lnTo>
                      <a:pt x="389" y="236"/>
                    </a:lnTo>
                    <a:lnTo>
                      <a:pt x="392" y="236"/>
                    </a:lnTo>
                    <a:lnTo>
                      <a:pt x="393" y="237"/>
                    </a:lnTo>
                    <a:lnTo>
                      <a:pt x="396" y="239"/>
                    </a:lnTo>
                    <a:close/>
                    <a:moveTo>
                      <a:pt x="449" y="272"/>
                    </a:moveTo>
                    <a:lnTo>
                      <a:pt x="467" y="284"/>
                    </a:lnTo>
                    <a:lnTo>
                      <a:pt x="469" y="284"/>
                    </a:lnTo>
                    <a:lnTo>
                      <a:pt x="470" y="286"/>
                    </a:lnTo>
                    <a:lnTo>
                      <a:pt x="471" y="288"/>
                    </a:lnTo>
                    <a:lnTo>
                      <a:pt x="471" y="289"/>
                    </a:lnTo>
                    <a:lnTo>
                      <a:pt x="473" y="292"/>
                    </a:lnTo>
                    <a:lnTo>
                      <a:pt x="471" y="294"/>
                    </a:lnTo>
                    <a:lnTo>
                      <a:pt x="471" y="296"/>
                    </a:lnTo>
                    <a:lnTo>
                      <a:pt x="470" y="298"/>
                    </a:lnTo>
                    <a:lnTo>
                      <a:pt x="469" y="300"/>
                    </a:lnTo>
                    <a:lnTo>
                      <a:pt x="467" y="301"/>
                    </a:lnTo>
                    <a:lnTo>
                      <a:pt x="466" y="302"/>
                    </a:lnTo>
                    <a:lnTo>
                      <a:pt x="463" y="302"/>
                    </a:lnTo>
                    <a:lnTo>
                      <a:pt x="462" y="302"/>
                    </a:lnTo>
                    <a:lnTo>
                      <a:pt x="459" y="302"/>
                    </a:lnTo>
                    <a:lnTo>
                      <a:pt x="458" y="302"/>
                    </a:lnTo>
                    <a:lnTo>
                      <a:pt x="455" y="301"/>
                    </a:lnTo>
                    <a:lnTo>
                      <a:pt x="438" y="290"/>
                    </a:lnTo>
                    <a:lnTo>
                      <a:pt x="435" y="289"/>
                    </a:lnTo>
                    <a:lnTo>
                      <a:pt x="434" y="286"/>
                    </a:lnTo>
                    <a:lnTo>
                      <a:pt x="434" y="285"/>
                    </a:lnTo>
                    <a:lnTo>
                      <a:pt x="433" y="284"/>
                    </a:lnTo>
                    <a:lnTo>
                      <a:pt x="433" y="281"/>
                    </a:lnTo>
                    <a:lnTo>
                      <a:pt x="433" y="280"/>
                    </a:lnTo>
                    <a:lnTo>
                      <a:pt x="434" y="277"/>
                    </a:lnTo>
                    <a:lnTo>
                      <a:pt x="434" y="276"/>
                    </a:lnTo>
                    <a:lnTo>
                      <a:pt x="435" y="273"/>
                    </a:lnTo>
                    <a:lnTo>
                      <a:pt x="437" y="272"/>
                    </a:lnTo>
                    <a:lnTo>
                      <a:pt x="439" y="271"/>
                    </a:lnTo>
                    <a:lnTo>
                      <a:pt x="441" y="271"/>
                    </a:lnTo>
                    <a:lnTo>
                      <a:pt x="443" y="271"/>
                    </a:lnTo>
                    <a:lnTo>
                      <a:pt x="445" y="271"/>
                    </a:lnTo>
                    <a:lnTo>
                      <a:pt x="447" y="271"/>
                    </a:lnTo>
                    <a:lnTo>
                      <a:pt x="449" y="272"/>
                    </a:lnTo>
                    <a:close/>
                    <a:moveTo>
                      <a:pt x="503" y="306"/>
                    </a:moveTo>
                    <a:lnTo>
                      <a:pt x="522" y="317"/>
                    </a:lnTo>
                    <a:lnTo>
                      <a:pt x="523" y="318"/>
                    </a:lnTo>
                    <a:lnTo>
                      <a:pt x="524" y="320"/>
                    </a:lnTo>
                    <a:lnTo>
                      <a:pt x="526" y="322"/>
                    </a:lnTo>
                    <a:lnTo>
                      <a:pt x="526" y="324"/>
                    </a:lnTo>
                    <a:lnTo>
                      <a:pt x="526" y="325"/>
                    </a:lnTo>
                    <a:lnTo>
                      <a:pt x="526" y="328"/>
                    </a:lnTo>
                    <a:lnTo>
                      <a:pt x="526" y="330"/>
                    </a:lnTo>
                    <a:lnTo>
                      <a:pt x="524" y="332"/>
                    </a:lnTo>
                    <a:lnTo>
                      <a:pt x="523" y="333"/>
                    </a:lnTo>
                    <a:lnTo>
                      <a:pt x="522" y="334"/>
                    </a:lnTo>
                    <a:lnTo>
                      <a:pt x="520" y="336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4" y="337"/>
                    </a:lnTo>
                    <a:lnTo>
                      <a:pt x="511" y="336"/>
                    </a:lnTo>
                    <a:lnTo>
                      <a:pt x="510" y="336"/>
                    </a:lnTo>
                    <a:lnTo>
                      <a:pt x="493" y="324"/>
                    </a:lnTo>
                    <a:lnTo>
                      <a:pt x="490" y="322"/>
                    </a:lnTo>
                    <a:lnTo>
                      <a:pt x="489" y="321"/>
                    </a:lnTo>
                    <a:lnTo>
                      <a:pt x="487" y="320"/>
                    </a:lnTo>
                    <a:lnTo>
                      <a:pt x="487" y="317"/>
                    </a:lnTo>
                    <a:lnTo>
                      <a:pt x="487" y="316"/>
                    </a:lnTo>
                    <a:lnTo>
                      <a:pt x="487" y="313"/>
                    </a:lnTo>
                    <a:lnTo>
                      <a:pt x="487" y="310"/>
                    </a:lnTo>
                    <a:lnTo>
                      <a:pt x="489" y="309"/>
                    </a:lnTo>
                    <a:lnTo>
                      <a:pt x="490" y="308"/>
                    </a:lnTo>
                    <a:lnTo>
                      <a:pt x="491" y="306"/>
                    </a:lnTo>
                    <a:lnTo>
                      <a:pt x="493" y="305"/>
                    </a:lnTo>
                    <a:lnTo>
                      <a:pt x="495" y="305"/>
                    </a:lnTo>
                    <a:lnTo>
                      <a:pt x="497" y="304"/>
                    </a:lnTo>
                    <a:lnTo>
                      <a:pt x="499" y="304"/>
                    </a:lnTo>
                    <a:lnTo>
                      <a:pt x="502" y="305"/>
                    </a:lnTo>
                    <a:lnTo>
                      <a:pt x="503" y="306"/>
                    </a:lnTo>
                    <a:close/>
                    <a:moveTo>
                      <a:pt x="558" y="340"/>
                    </a:moveTo>
                    <a:lnTo>
                      <a:pt x="575" y="352"/>
                    </a:lnTo>
                    <a:lnTo>
                      <a:pt x="578" y="352"/>
                    </a:lnTo>
                    <a:lnTo>
                      <a:pt x="579" y="354"/>
                    </a:lnTo>
                    <a:lnTo>
                      <a:pt x="579" y="356"/>
                    </a:lnTo>
                    <a:lnTo>
                      <a:pt x="580" y="357"/>
                    </a:lnTo>
                    <a:lnTo>
                      <a:pt x="580" y="359"/>
                    </a:lnTo>
                    <a:lnTo>
                      <a:pt x="580" y="362"/>
                    </a:lnTo>
                    <a:lnTo>
                      <a:pt x="579" y="363"/>
                    </a:lnTo>
                    <a:lnTo>
                      <a:pt x="579" y="366"/>
                    </a:lnTo>
                    <a:lnTo>
                      <a:pt x="578" y="367"/>
                    </a:lnTo>
                    <a:lnTo>
                      <a:pt x="576" y="369"/>
                    </a:lnTo>
                    <a:lnTo>
                      <a:pt x="574" y="370"/>
                    </a:lnTo>
                    <a:lnTo>
                      <a:pt x="572" y="370"/>
                    </a:lnTo>
                    <a:lnTo>
                      <a:pt x="570" y="370"/>
                    </a:lnTo>
                    <a:lnTo>
                      <a:pt x="568" y="370"/>
                    </a:lnTo>
                    <a:lnTo>
                      <a:pt x="566" y="370"/>
                    </a:lnTo>
                    <a:lnTo>
                      <a:pt x="564" y="369"/>
                    </a:lnTo>
                    <a:lnTo>
                      <a:pt x="546" y="358"/>
                    </a:lnTo>
                    <a:lnTo>
                      <a:pt x="544" y="357"/>
                    </a:lnTo>
                    <a:lnTo>
                      <a:pt x="543" y="354"/>
                    </a:lnTo>
                    <a:lnTo>
                      <a:pt x="542" y="353"/>
                    </a:lnTo>
                    <a:lnTo>
                      <a:pt x="542" y="352"/>
                    </a:lnTo>
                    <a:lnTo>
                      <a:pt x="540" y="349"/>
                    </a:lnTo>
                    <a:lnTo>
                      <a:pt x="540" y="348"/>
                    </a:lnTo>
                    <a:lnTo>
                      <a:pt x="542" y="345"/>
                    </a:lnTo>
                    <a:lnTo>
                      <a:pt x="543" y="344"/>
                    </a:lnTo>
                    <a:lnTo>
                      <a:pt x="544" y="341"/>
                    </a:lnTo>
                    <a:lnTo>
                      <a:pt x="546" y="340"/>
                    </a:lnTo>
                    <a:lnTo>
                      <a:pt x="547" y="338"/>
                    </a:lnTo>
                    <a:lnTo>
                      <a:pt x="550" y="338"/>
                    </a:lnTo>
                    <a:lnTo>
                      <a:pt x="551" y="338"/>
                    </a:lnTo>
                    <a:lnTo>
                      <a:pt x="554" y="338"/>
                    </a:lnTo>
                    <a:lnTo>
                      <a:pt x="555" y="338"/>
                    </a:lnTo>
                    <a:lnTo>
                      <a:pt x="558" y="340"/>
                    </a:lnTo>
                    <a:close/>
                    <a:moveTo>
                      <a:pt x="611" y="373"/>
                    </a:moveTo>
                    <a:lnTo>
                      <a:pt x="629" y="385"/>
                    </a:lnTo>
                    <a:lnTo>
                      <a:pt x="631" y="386"/>
                    </a:lnTo>
                    <a:lnTo>
                      <a:pt x="632" y="387"/>
                    </a:lnTo>
                    <a:lnTo>
                      <a:pt x="633" y="389"/>
                    </a:lnTo>
                    <a:lnTo>
                      <a:pt x="633" y="391"/>
                    </a:lnTo>
                    <a:lnTo>
                      <a:pt x="635" y="393"/>
                    </a:lnTo>
                    <a:lnTo>
                      <a:pt x="635" y="395"/>
                    </a:lnTo>
                    <a:lnTo>
                      <a:pt x="633" y="398"/>
                    </a:lnTo>
                    <a:lnTo>
                      <a:pt x="633" y="399"/>
                    </a:lnTo>
                    <a:lnTo>
                      <a:pt x="629" y="402"/>
                    </a:lnTo>
                    <a:lnTo>
                      <a:pt x="628" y="403"/>
                    </a:lnTo>
                    <a:lnTo>
                      <a:pt x="625" y="403"/>
                    </a:lnTo>
                    <a:lnTo>
                      <a:pt x="624" y="405"/>
                    </a:lnTo>
                    <a:lnTo>
                      <a:pt x="621" y="405"/>
                    </a:lnTo>
                    <a:lnTo>
                      <a:pt x="620" y="403"/>
                    </a:lnTo>
                    <a:lnTo>
                      <a:pt x="619" y="403"/>
                    </a:lnTo>
                    <a:lnTo>
                      <a:pt x="600" y="391"/>
                    </a:lnTo>
                    <a:lnTo>
                      <a:pt x="597" y="390"/>
                    </a:lnTo>
                    <a:lnTo>
                      <a:pt x="596" y="389"/>
                    </a:lnTo>
                    <a:lnTo>
                      <a:pt x="596" y="386"/>
                    </a:lnTo>
                    <a:lnTo>
                      <a:pt x="595" y="385"/>
                    </a:lnTo>
                    <a:lnTo>
                      <a:pt x="595" y="382"/>
                    </a:lnTo>
                    <a:lnTo>
                      <a:pt x="595" y="381"/>
                    </a:lnTo>
                    <a:lnTo>
                      <a:pt x="596" y="378"/>
                    </a:lnTo>
                    <a:lnTo>
                      <a:pt x="596" y="377"/>
                    </a:lnTo>
                    <a:lnTo>
                      <a:pt x="597" y="375"/>
                    </a:lnTo>
                    <a:lnTo>
                      <a:pt x="599" y="374"/>
                    </a:lnTo>
                    <a:lnTo>
                      <a:pt x="601" y="373"/>
                    </a:lnTo>
                    <a:lnTo>
                      <a:pt x="603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9" y="373"/>
                    </a:lnTo>
                    <a:lnTo>
                      <a:pt x="611" y="373"/>
                    </a:lnTo>
                    <a:close/>
                    <a:moveTo>
                      <a:pt x="665" y="407"/>
                    </a:moveTo>
                    <a:lnTo>
                      <a:pt x="684" y="418"/>
                    </a:lnTo>
                    <a:lnTo>
                      <a:pt x="685" y="419"/>
                    </a:lnTo>
                    <a:lnTo>
                      <a:pt x="686" y="422"/>
                    </a:lnTo>
                    <a:lnTo>
                      <a:pt x="688" y="423"/>
                    </a:lnTo>
                    <a:lnTo>
                      <a:pt x="688" y="425"/>
                    </a:lnTo>
                    <a:lnTo>
                      <a:pt x="688" y="427"/>
                    </a:lnTo>
                    <a:lnTo>
                      <a:pt x="688" y="429"/>
                    </a:lnTo>
                    <a:lnTo>
                      <a:pt x="688" y="431"/>
                    </a:lnTo>
                    <a:lnTo>
                      <a:pt x="686" y="433"/>
                    </a:lnTo>
                    <a:lnTo>
                      <a:pt x="685" y="435"/>
                    </a:lnTo>
                    <a:lnTo>
                      <a:pt x="684" y="437"/>
                    </a:lnTo>
                    <a:lnTo>
                      <a:pt x="682" y="437"/>
                    </a:lnTo>
                    <a:lnTo>
                      <a:pt x="680" y="438"/>
                    </a:lnTo>
                    <a:lnTo>
                      <a:pt x="678" y="438"/>
                    </a:lnTo>
                    <a:lnTo>
                      <a:pt x="676" y="438"/>
                    </a:lnTo>
                    <a:lnTo>
                      <a:pt x="673" y="438"/>
                    </a:lnTo>
                    <a:lnTo>
                      <a:pt x="672" y="437"/>
                    </a:lnTo>
                    <a:lnTo>
                      <a:pt x="655" y="426"/>
                    </a:lnTo>
                    <a:lnTo>
                      <a:pt x="652" y="423"/>
                    </a:lnTo>
                    <a:lnTo>
                      <a:pt x="651" y="422"/>
                    </a:lnTo>
                    <a:lnTo>
                      <a:pt x="649" y="421"/>
                    </a:lnTo>
                    <a:lnTo>
                      <a:pt x="649" y="418"/>
                    </a:lnTo>
                    <a:lnTo>
                      <a:pt x="649" y="417"/>
                    </a:lnTo>
                    <a:lnTo>
                      <a:pt x="649" y="414"/>
                    </a:lnTo>
                    <a:lnTo>
                      <a:pt x="649" y="413"/>
                    </a:lnTo>
                    <a:lnTo>
                      <a:pt x="651" y="410"/>
                    </a:lnTo>
                    <a:lnTo>
                      <a:pt x="652" y="409"/>
                    </a:lnTo>
                    <a:lnTo>
                      <a:pt x="653" y="407"/>
                    </a:lnTo>
                    <a:lnTo>
                      <a:pt x="656" y="406"/>
                    </a:lnTo>
                    <a:lnTo>
                      <a:pt x="657" y="406"/>
                    </a:lnTo>
                    <a:lnTo>
                      <a:pt x="658" y="406"/>
                    </a:lnTo>
                    <a:lnTo>
                      <a:pt x="661" y="406"/>
                    </a:lnTo>
                    <a:lnTo>
                      <a:pt x="664" y="406"/>
                    </a:lnTo>
                    <a:lnTo>
                      <a:pt x="665" y="407"/>
                    </a:lnTo>
                    <a:close/>
                    <a:moveTo>
                      <a:pt x="720" y="440"/>
                    </a:moveTo>
                    <a:lnTo>
                      <a:pt x="737" y="452"/>
                    </a:lnTo>
                    <a:lnTo>
                      <a:pt x="739" y="454"/>
                    </a:lnTo>
                    <a:lnTo>
                      <a:pt x="741" y="455"/>
                    </a:lnTo>
                    <a:lnTo>
                      <a:pt x="741" y="456"/>
                    </a:lnTo>
                    <a:lnTo>
                      <a:pt x="742" y="459"/>
                    </a:lnTo>
                    <a:lnTo>
                      <a:pt x="742" y="460"/>
                    </a:lnTo>
                    <a:lnTo>
                      <a:pt x="742" y="463"/>
                    </a:lnTo>
                    <a:lnTo>
                      <a:pt x="742" y="464"/>
                    </a:lnTo>
                    <a:lnTo>
                      <a:pt x="741" y="467"/>
                    </a:lnTo>
                    <a:lnTo>
                      <a:pt x="739" y="468"/>
                    </a:lnTo>
                    <a:lnTo>
                      <a:pt x="738" y="470"/>
                    </a:lnTo>
                    <a:lnTo>
                      <a:pt x="736" y="471"/>
                    </a:lnTo>
                    <a:lnTo>
                      <a:pt x="734" y="471"/>
                    </a:lnTo>
                    <a:lnTo>
                      <a:pt x="732" y="472"/>
                    </a:lnTo>
                    <a:lnTo>
                      <a:pt x="730" y="471"/>
                    </a:lnTo>
                    <a:lnTo>
                      <a:pt x="728" y="471"/>
                    </a:lnTo>
                    <a:lnTo>
                      <a:pt x="726" y="470"/>
                    </a:lnTo>
                    <a:lnTo>
                      <a:pt x="708" y="459"/>
                    </a:lnTo>
                    <a:lnTo>
                      <a:pt x="706" y="458"/>
                    </a:lnTo>
                    <a:lnTo>
                      <a:pt x="705" y="456"/>
                    </a:lnTo>
                    <a:lnTo>
                      <a:pt x="704" y="454"/>
                    </a:lnTo>
                    <a:lnTo>
                      <a:pt x="704" y="452"/>
                    </a:lnTo>
                    <a:lnTo>
                      <a:pt x="702" y="450"/>
                    </a:lnTo>
                    <a:lnTo>
                      <a:pt x="704" y="448"/>
                    </a:lnTo>
                    <a:lnTo>
                      <a:pt x="704" y="446"/>
                    </a:lnTo>
                    <a:lnTo>
                      <a:pt x="705" y="444"/>
                    </a:lnTo>
                    <a:lnTo>
                      <a:pt x="706" y="442"/>
                    </a:lnTo>
                    <a:lnTo>
                      <a:pt x="708" y="440"/>
                    </a:lnTo>
                    <a:lnTo>
                      <a:pt x="709" y="440"/>
                    </a:lnTo>
                    <a:lnTo>
                      <a:pt x="712" y="439"/>
                    </a:lnTo>
                    <a:lnTo>
                      <a:pt x="713" y="439"/>
                    </a:lnTo>
                    <a:lnTo>
                      <a:pt x="716" y="439"/>
                    </a:lnTo>
                    <a:lnTo>
                      <a:pt x="717" y="440"/>
                    </a:lnTo>
                    <a:lnTo>
                      <a:pt x="720" y="440"/>
                    </a:lnTo>
                    <a:close/>
                    <a:moveTo>
                      <a:pt x="774" y="475"/>
                    </a:moveTo>
                    <a:lnTo>
                      <a:pt x="791" y="486"/>
                    </a:lnTo>
                    <a:lnTo>
                      <a:pt x="793" y="487"/>
                    </a:lnTo>
                    <a:lnTo>
                      <a:pt x="794" y="488"/>
                    </a:lnTo>
                    <a:lnTo>
                      <a:pt x="795" y="491"/>
                    </a:lnTo>
                    <a:lnTo>
                      <a:pt x="797" y="492"/>
                    </a:lnTo>
                    <a:lnTo>
                      <a:pt x="797" y="495"/>
                    </a:lnTo>
                    <a:lnTo>
                      <a:pt x="797" y="496"/>
                    </a:lnTo>
                    <a:lnTo>
                      <a:pt x="795" y="499"/>
                    </a:lnTo>
                    <a:lnTo>
                      <a:pt x="795" y="500"/>
                    </a:lnTo>
                    <a:lnTo>
                      <a:pt x="794" y="503"/>
                    </a:lnTo>
                    <a:lnTo>
                      <a:pt x="791" y="504"/>
                    </a:lnTo>
                    <a:lnTo>
                      <a:pt x="790" y="504"/>
                    </a:lnTo>
                    <a:lnTo>
                      <a:pt x="789" y="506"/>
                    </a:lnTo>
                    <a:lnTo>
                      <a:pt x="786" y="506"/>
                    </a:lnTo>
                    <a:lnTo>
                      <a:pt x="785" y="506"/>
                    </a:lnTo>
                    <a:lnTo>
                      <a:pt x="782" y="504"/>
                    </a:lnTo>
                    <a:lnTo>
                      <a:pt x="781" y="504"/>
                    </a:lnTo>
                    <a:lnTo>
                      <a:pt x="762" y="492"/>
                    </a:lnTo>
                    <a:lnTo>
                      <a:pt x="761" y="491"/>
                    </a:lnTo>
                    <a:lnTo>
                      <a:pt x="759" y="490"/>
                    </a:lnTo>
                    <a:lnTo>
                      <a:pt x="758" y="488"/>
                    </a:lnTo>
                    <a:lnTo>
                      <a:pt x="757" y="486"/>
                    </a:lnTo>
                    <a:lnTo>
                      <a:pt x="757" y="484"/>
                    </a:lnTo>
                    <a:lnTo>
                      <a:pt x="757" y="482"/>
                    </a:lnTo>
                    <a:lnTo>
                      <a:pt x="758" y="480"/>
                    </a:lnTo>
                    <a:lnTo>
                      <a:pt x="759" y="478"/>
                    </a:lnTo>
                    <a:lnTo>
                      <a:pt x="759" y="476"/>
                    </a:lnTo>
                    <a:lnTo>
                      <a:pt x="762" y="475"/>
                    </a:lnTo>
                    <a:lnTo>
                      <a:pt x="763" y="474"/>
                    </a:lnTo>
                    <a:lnTo>
                      <a:pt x="765" y="474"/>
                    </a:lnTo>
                    <a:lnTo>
                      <a:pt x="767" y="472"/>
                    </a:lnTo>
                    <a:lnTo>
                      <a:pt x="770" y="474"/>
                    </a:lnTo>
                    <a:lnTo>
                      <a:pt x="771" y="474"/>
                    </a:lnTo>
                    <a:lnTo>
                      <a:pt x="774" y="475"/>
                    </a:lnTo>
                    <a:close/>
                    <a:moveTo>
                      <a:pt x="827" y="508"/>
                    </a:moveTo>
                    <a:lnTo>
                      <a:pt x="846" y="520"/>
                    </a:lnTo>
                    <a:lnTo>
                      <a:pt x="847" y="521"/>
                    </a:lnTo>
                    <a:lnTo>
                      <a:pt x="848" y="523"/>
                    </a:lnTo>
                    <a:lnTo>
                      <a:pt x="850" y="524"/>
                    </a:lnTo>
                    <a:lnTo>
                      <a:pt x="850" y="527"/>
                    </a:lnTo>
                    <a:lnTo>
                      <a:pt x="850" y="528"/>
                    </a:lnTo>
                    <a:lnTo>
                      <a:pt x="850" y="531"/>
                    </a:lnTo>
                    <a:lnTo>
                      <a:pt x="850" y="532"/>
                    </a:lnTo>
                    <a:lnTo>
                      <a:pt x="848" y="535"/>
                    </a:lnTo>
                    <a:lnTo>
                      <a:pt x="847" y="536"/>
                    </a:lnTo>
                    <a:lnTo>
                      <a:pt x="846" y="537"/>
                    </a:lnTo>
                    <a:lnTo>
                      <a:pt x="844" y="539"/>
                    </a:lnTo>
                    <a:lnTo>
                      <a:pt x="842" y="539"/>
                    </a:lnTo>
                    <a:lnTo>
                      <a:pt x="840" y="539"/>
                    </a:lnTo>
                    <a:lnTo>
                      <a:pt x="838" y="539"/>
                    </a:lnTo>
                    <a:lnTo>
                      <a:pt x="836" y="539"/>
                    </a:lnTo>
                    <a:lnTo>
                      <a:pt x="834" y="537"/>
                    </a:lnTo>
                    <a:lnTo>
                      <a:pt x="816" y="527"/>
                    </a:lnTo>
                    <a:lnTo>
                      <a:pt x="814" y="525"/>
                    </a:lnTo>
                    <a:lnTo>
                      <a:pt x="813" y="524"/>
                    </a:lnTo>
                    <a:lnTo>
                      <a:pt x="813" y="521"/>
                    </a:lnTo>
                    <a:lnTo>
                      <a:pt x="811" y="520"/>
                    </a:lnTo>
                    <a:lnTo>
                      <a:pt x="811" y="517"/>
                    </a:lnTo>
                    <a:lnTo>
                      <a:pt x="811" y="516"/>
                    </a:lnTo>
                    <a:lnTo>
                      <a:pt x="811" y="514"/>
                    </a:lnTo>
                    <a:lnTo>
                      <a:pt x="813" y="512"/>
                    </a:lnTo>
                    <a:lnTo>
                      <a:pt x="814" y="510"/>
                    </a:lnTo>
                    <a:lnTo>
                      <a:pt x="815" y="508"/>
                    </a:lnTo>
                    <a:lnTo>
                      <a:pt x="818" y="508"/>
                    </a:lnTo>
                    <a:lnTo>
                      <a:pt x="819" y="507"/>
                    </a:lnTo>
                    <a:lnTo>
                      <a:pt x="822" y="507"/>
                    </a:lnTo>
                    <a:lnTo>
                      <a:pt x="823" y="507"/>
                    </a:lnTo>
                    <a:lnTo>
                      <a:pt x="826" y="508"/>
                    </a:lnTo>
                    <a:lnTo>
                      <a:pt x="827" y="508"/>
                    </a:lnTo>
                    <a:close/>
                    <a:moveTo>
                      <a:pt x="882" y="543"/>
                    </a:moveTo>
                    <a:lnTo>
                      <a:pt x="900" y="553"/>
                    </a:lnTo>
                    <a:lnTo>
                      <a:pt x="901" y="555"/>
                    </a:lnTo>
                    <a:lnTo>
                      <a:pt x="903" y="556"/>
                    </a:lnTo>
                    <a:lnTo>
                      <a:pt x="904" y="559"/>
                    </a:lnTo>
                    <a:lnTo>
                      <a:pt x="904" y="560"/>
                    </a:lnTo>
                    <a:lnTo>
                      <a:pt x="904" y="563"/>
                    </a:lnTo>
                    <a:lnTo>
                      <a:pt x="904" y="564"/>
                    </a:lnTo>
                    <a:lnTo>
                      <a:pt x="904" y="567"/>
                    </a:lnTo>
                    <a:lnTo>
                      <a:pt x="903" y="568"/>
                    </a:lnTo>
                    <a:lnTo>
                      <a:pt x="901" y="569"/>
                    </a:lnTo>
                    <a:lnTo>
                      <a:pt x="900" y="571"/>
                    </a:lnTo>
                    <a:lnTo>
                      <a:pt x="897" y="572"/>
                    </a:lnTo>
                    <a:lnTo>
                      <a:pt x="896" y="573"/>
                    </a:lnTo>
                    <a:lnTo>
                      <a:pt x="893" y="573"/>
                    </a:lnTo>
                    <a:lnTo>
                      <a:pt x="892" y="573"/>
                    </a:lnTo>
                    <a:lnTo>
                      <a:pt x="890" y="572"/>
                    </a:lnTo>
                    <a:lnTo>
                      <a:pt x="888" y="572"/>
                    </a:lnTo>
                    <a:lnTo>
                      <a:pt x="870" y="560"/>
                    </a:lnTo>
                    <a:lnTo>
                      <a:pt x="868" y="559"/>
                    </a:lnTo>
                    <a:lnTo>
                      <a:pt x="867" y="557"/>
                    </a:lnTo>
                    <a:lnTo>
                      <a:pt x="866" y="556"/>
                    </a:lnTo>
                    <a:lnTo>
                      <a:pt x="866" y="553"/>
                    </a:lnTo>
                    <a:lnTo>
                      <a:pt x="866" y="552"/>
                    </a:lnTo>
                    <a:lnTo>
                      <a:pt x="866" y="549"/>
                    </a:lnTo>
                    <a:lnTo>
                      <a:pt x="866" y="547"/>
                    </a:lnTo>
                    <a:lnTo>
                      <a:pt x="867" y="545"/>
                    </a:lnTo>
                    <a:lnTo>
                      <a:pt x="868" y="544"/>
                    </a:lnTo>
                    <a:lnTo>
                      <a:pt x="870" y="543"/>
                    </a:lnTo>
                    <a:lnTo>
                      <a:pt x="871" y="541"/>
                    </a:lnTo>
                    <a:lnTo>
                      <a:pt x="874" y="541"/>
                    </a:lnTo>
                    <a:lnTo>
                      <a:pt x="875" y="540"/>
                    </a:lnTo>
                    <a:lnTo>
                      <a:pt x="878" y="540"/>
                    </a:lnTo>
                    <a:lnTo>
                      <a:pt x="879" y="541"/>
                    </a:lnTo>
                    <a:lnTo>
                      <a:pt x="882" y="543"/>
                    </a:lnTo>
                    <a:close/>
                    <a:moveTo>
                      <a:pt x="936" y="576"/>
                    </a:moveTo>
                    <a:lnTo>
                      <a:pt x="953" y="588"/>
                    </a:lnTo>
                    <a:lnTo>
                      <a:pt x="955" y="588"/>
                    </a:lnTo>
                    <a:lnTo>
                      <a:pt x="956" y="591"/>
                    </a:lnTo>
                    <a:lnTo>
                      <a:pt x="957" y="592"/>
                    </a:lnTo>
                    <a:lnTo>
                      <a:pt x="959" y="593"/>
                    </a:lnTo>
                    <a:lnTo>
                      <a:pt x="959" y="596"/>
                    </a:lnTo>
                    <a:lnTo>
                      <a:pt x="959" y="598"/>
                    </a:lnTo>
                    <a:lnTo>
                      <a:pt x="957" y="600"/>
                    </a:lnTo>
                    <a:lnTo>
                      <a:pt x="957" y="602"/>
                    </a:lnTo>
                    <a:lnTo>
                      <a:pt x="956" y="604"/>
                    </a:lnTo>
                    <a:lnTo>
                      <a:pt x="953" y="605"/>
                    </a:lnTo>
                    <a:lnTo>
                      <a:pt x="952" y="606"/>
                    </a:lnTo>
                    <a:lnTo>
                      <a:pt x="951" y="606"/>
                    </a:lnTo>
                    <a:lnTo>
                      <a:pt x="948" y="606"/>
                    </a:lnTo>
                    <a:lnTo>
                      <a:pt x="947" y="606"/>
                    </a:lnTo>
                    <a:lnTo>
                      <a:pt x="944" y="606"/>
                    </a:lnTo>
                    <a:lnTo>
                      <a:pt x="943" y="605"/>
                    </a:lnTo>
                    <a:lnTo>
                      <a:pt x="924" y="595"/>
                    </a:lnTo>
                    <a:lnTo>
                      <a:pt x="923" y="593"/>
                    </a:lnTo>
                    <a:lnTo>
                      <a:pt x="921" y="591"/>
                    </a:lnTo>
                    <a:lnTo>
                      <a:pt x="920" y="589"/>
                    </a:lnTo>
                    <a:lnTo>
                      <a:pt x="920" y="588"/>
                    </a:lnTo>
                    <a:lnTo>
                      <a:pt x="919" y="585"/>
                    </a:lnTo>
                    <a:lnTo>
                      <a:pt x="919" y="584"/>
                    </a:lnTo>
                    <a:lnTo>
                      <a:pt x="920" y="581"/>
                    </a:lnTo>
                    <a:lnTo>
                      <a:pt x="921" y="580"/>
                    </a:lnTo>
                    <a:lnTo>
                      <a:pt x="921" y="577"/>
                    </a:lnTo>
                    <a:lnTo>
                      <a:pt x="924" y="576"/>
                    </a:lnTo>
                    <a:lnTo>
                      <a:pt x="925" y="575"/>
                    </a:lnTo>
                    <a:lnTo>
                      <a:pt x="927" y="575"/>
                    </a:lnTo>
                    <a:lnTo>
                      <a:pt x="929" y="575"/>
                    </a:lnTo>
                    <a:lnTo>
                      <a:pt x="932" y="575"/>
                    </a:lnTo>
                    <a:lnTo>
                      <a:pt x="933" y="575"/>
                    </a:lnTo>
                    <a:lnTo>
                      <a:pt x="936" y="576"/>
                    </a:lnTo>
                    <a:close/>
                    <a:moveTo>
                      <a:pt x="989" y="610"/>
                    </a:moveTo>
                    <a:lnTo>
                      <a:pt x="1008" y="621"/>
                    </a:lnTo>
                    <a:lnTo>
                      <a:pt x="1009" y="622"/>
                    </a:lnTo>
                    <a:lnTo>
                      <a:pt x="1010" y="624"/>
                    </a:lnTo>
                    <a:lnTo>
                      <a:pt x="1012" y="626"/>
                    </a:lnTo>
                    <a:lnTo>
                      <a:pt x="1012" y="628"/>
                    </a:lnTo>
                    <a:lnTo>
                      <a:pt x="1013" y="629"/>
                    </a:lnTo>
                    <a:lnTo>
                      <a:pt x="1012" y="632"/>
                    </a:lnTo>
                    <a:lnTo>
                      <a:pt x="1012" y="634"/>
                    </a:lnTo>
                    <a:lnTo>
                      <a:pt x="1010" y="636"/>
                    </a:lnTo>
                    <a:lnTo>
                      <a:pt x="1009" y="637"/>
                    </a:lnTo>
                    <a:lnTo>
                      <a:pt x="1008" y="638"/>
                    </a:lnTo>
                    <a:lnTo>
                      <a:pt x="1006" y="640"/>
                    </a:lnTo>
                    <a:lnTo>
                      <a:pt x="1004" y="641"/>
                    </a:lnTo>
                    <a:lnTo>
                      <a:pt x="1002" y="641"/>
                    </a:lnTo>
                    <a:lnTo>
                      <a:pt x="1000" y="641"/>
                    </a:lnTo>
                    <a:lnTo>
                      <a:pt x="998" y="640"/>
                    </a:lnTo>
                    <a:lnTo>
                      <a:pt x="996" y="640"/>
                    </a:lnTo>
                    <a:lnTo>
                      <a:pt x="978" y="628"/>
                    </a:lnTo>
                    <a:lnTo>
                      <a:pt x="976" y="626"/>
                    </a:lnTo>
                    <a:lnTo>
                      <a:pt x="974" y="625"/>
                    </a:lnTo>
                    <a:lnTo>
                      <a:pt x="974" y="624"/>
                    </a:lnTo>
                    <a:lnTo>
                      <a:pt x="973" y="621"/>
                    </a:lnTo>
                    <a:lnTo>
                      <a:pt x="973" y="620"/>
                    </a:lnTo>
                    <a:lnTo>
                      <a:pt x="973" y="617"/>
                    </a:lnTo>
                    <a:lnTo>
                      <a:pt x="974" y="614"/>
                    </a:lnTo>
                    <a:lnTo>
                      <a:pt x="974" y="613"/>
                    </a:lnTo>
                    <a:lnTo>
                      <a:pt x="976" y="612"/>
                    </a:lnTo>
                    <a:lnTo>
                      <a:pt x="977" y="610"/>
                    </a:lnTo>
                    <a:lnTo>
                      <a:pt x="980" y="609"/>
                    </a:lnTo>
                    <a:lnTo>
                      <a:pt x="981" y="608"/>
                    </a:lnTo>
                    <a:lnTo>
                      <a:pt x="984" y="608"/>
                    </a:lnTo>
                    <a:lnTo>
                      <a:pt x="985" y="608"/>
                    </a:lnTo>
                    <a:lnTo>
                      <a:pt x="988" y="609"/>
                    </a:lnTo>
                    <a:lnTo>
                      <a:pt x="989" y="610"/>
                    </a:lnTo>
                    <a:close/>
                    <a:moveTo>
                      <a:pt x="1044" y="644"/>
                    </a:moveTo>
                    <a:lnTo>
                      <a:pt x="1062" y="654"/>
                    </a:lnTo>
                    <a:lnTo>
                      <a:pt x="1063" y="656"/>
                    </a:lnTo>
                    <a:lnTo>
                      <a:pt x="1065" y="658"/>
                    </a:lnTo>
                    <a:lnTo>
                      <a:pt x="1066" y="660"/>
                    </a:lnTo>
                    <a:lnTo>
                      <a:pt x="1066" y="661"/>
                    </a:lnTo>
                    <a:lnTo>
                      <a:pt x="1066" y="664"/>
                    </a:lnTo>
                    <a:lnTo>
                      <a:pt x="1066" y="666"/>
                    </a:lnTo>
                    <a:lnTo>
                      <a:pt x="1066" y="668"/>
                    </a:lnTo>
                    <a:lnTo>
                      <a:pt x="1065" y="670"/>
                    </a:lnTo>
                    <a:lnTo>
                      <a:pt x="1063" y="672"/>
                    </a:lnTo>
                    <a:lnTo>
                      <a:pt x="1062" y="673"/>
                    </a:lnTo>
                    <a:lnTo>
                      <a:pt x="1061" y="674"/>
                    </a:lnTo>
                    <a:lnTo>
                      <a:pt x="1058" y="674"/>
                    </a:lnTo>
                    <a:lnTo>
                      <a:pt x="1057" y="674"/>
                    </a:lnTo>
                    <a:lnTo>
                      <a:pt x="1054" y="674"/>
                    </a:lnTo>
                    <a:lnTo>
                      <a:pt x="1051" y="674"/>
                    </a:lnTo>
                    <a:lnTo>
                      <a:pt x="1050" y="673"/>
                    </a:lnTo>
                    <a:lnTo>
                      <a:pt x="1033" y="662"/>
                    </a:lnTo>
                    <a:lnTo>
                      <a:pt x="1030" y="660"/>
                    </a:lnTo>
                    <a:lnTo>
                      <a:pt x="1029" y="658"/>
                    </a:lnTo>
                    <a:lnTo>
                      <a:pt x="1028" y="657"/>
                    </a:lnTo>
                    <a:lnTo>
                      <a:pt x="1028" y="654"/>
                    </a:lnTo>
                    <a:lnTo>
                      <a:pt x="1028" y="653"/>
                    </a:lnTo>
                    <a:lnTo>
                      <a:pt x="1028" y="650"/>
                    </a:lnTo>
                    <a:lnTo>
                      <a:pt x="1028" y="649"/>
                    </a:lnTo>
                    <a:lnTo>
                      <a:pt x="1029" y="648"/>
                    </a:lnTo>
                    <a:lnTo>
                      <a:pt x="1030" y="645"/>
                    </a:lnTo>
                    <a:lnTo>
                      <a:pt x="1032" y="644"/>
                    </a:lnTo>
                    <a:lnTo>
                      <a:pt x="1034" y="642"/>
                    </a:lnTo>
                    <a:lnTo>
                      <a:pt x="1036" y="642"/>
                    </a:lnTo>
                    <a:lnTo>
                      <a:pt x="1037" y="642"/>
                    </a:lnTo>
                    <a:lnTo>
                      <a:pt x="1040" y="642"/>
                    </a:lnTo>
                    <a:lnTo>
                      <a:pt x="1042" y="642"/>
                    </a:lnTo>
                    <a:lnTo>
                      <a:pt x="1044" y="644"/>
                    </a:lnTo>
                    <a:close/>
                    <a:moveTo>
                      <a:pt x="1098" y="677"/>
                    </a:moveTo>
                    <a:lnTo>
                      <a:pt x="1115" y="689"/>
                    </a:lnTo>
                    <a:lnTo>
                      <a:pt x="1118" y="690"/>
                    </a:lnTo>
                    <a:lnTo>
                      <a:pt x="1119" y="691"/>
                    </a:lnTo>
                    <a:lnTo>
                      <a:pt x="1119" y="693"/>
                    </a:lnTo>
                    <a:lnTo>
                      <a:pt x="1121" y="695"/>
                    </a:lnTo>
                    <a:lnTo>
                      <a:pt x="1121" y="697"/>
                    </a:lnTo>
                    <a:lnTo>
                      <a:pt x="1121" y="699"/>
                    </a:lnTo>
                    <a:lnTo>
                      <a:pt x="1119" y="701"/>
                    </a:lnTo>
                    <a:lnTo>
                      <a:pt x="1119" y="703"/>
                    </a:lnTo>
                    <a:lnTo>
                      <a:pt x="1118" y="705"/>
                    </a:lnTo>
                    <a:lnTo>
                      <a:pt x="1117" y="706"/>
                    </a:lnTo>
                    <a:lnTo>
                      <a:pt x="1114" y="707"/>
                    </a:lnTo>
                    <a:lnTo>
                      <a:pt x="1113" y="707"/>
                    </a:lnTo>
                    <a:lnTo>
                      <a:pt x="1110" y="709"/>
                    </a:lnTo>
                    <a:lnTo>
                      <a:pt x="1109" y="709"/>
                    </a:lnTo>
                    <a:lnTo>
                      <a:pt x="1106" y="707"/>
                    </a:lnTo>
                    <a:lnTo>
                      <a:pt x="1105" y="707"/>
                    </a:lnTo>
                    <a:lnTo>
                      <a:pt x="1086" y="695"/>
                    </a:lnTo>
                    <a:lnTo>
                      <a:pt x="1085" y="694"/>
                    </a:lnTo>
                    <a:lnTo>
                      <a:pt x="1083" y="693"/>
                    </a:lnTo>
                    <a:lnTo>
                      <a:pt x="1082" y="690"/>
                    </a:lnTo>
                    <a:lnTo>
                      <a:pt x="1082" y="689"/>
                    </a:lnTo>
                    <a:lnTo>
                      <a:pt x="1081" y="686"/>
                    </a:lnTo>
                    <a:lnTo>
                      <a:pt x="1081" y="685"/>
                    </a:lnTo>
                    <a:lnTo>
                      <a:pt x="1082" y="682"/>
                    </a:lnTo>
                    <a:lnTo>
                      <a:pt x="1083" y="681"/>
                    </a:lnTo>
                    <a:lnTo>
                      <a:pt x="1085" y="679"/>
                    </a:lnTo>
                    <a:lnTo>
                      <a:pt x="1086" y="678"/>
                    </a:lnTo>
                    <a:lnTo>
                      <a:pt x="1087" y="677"/>
                    </a:lnTo>
                    <a:lnTo>
                      <a:pt x="1090" y="676"/>
                    </a:lnTo>
                    <a:lnTo>
                      <a:pt x="1091" y="676"/>
                    </a:lnTo>
                    <a:lnTo>
                      <a:pt x="1094" y="676"/>
                    </a:lnTo>
                    <a:lnTo>
                      <a:pt x="1095" y="677"/>
                    </a:lnTo>
                    <a:lnTo>
                      <a:pt x="1098" y="677"/>
                    </a:lnTo>
                    <a:close/>
                    <a:moveTo>
                      <a:pt x="1151" y="711"/>
                    </a:moveTo>
                    <a:lnTo>
                      <a:pt x="1170" y="722"/>
                    </a:lnTo>
                    <a:lnTo>
                      <a:pt x="1171" y="723"/>
                    </a:lnTo>
                    <a:lnTo>
                      <a:pt x="1172" y="725"/>
                    </a:lnTo>
                    <a:lnTo>
                      <a:pt x="1174" y="727"/>
                    </a:lnTo>
                    <a:lnTo>
                      <a:pt x="1175" y="729"/>
                    </a:lnTo>
                    <a:lnTo>
                      <a:pt x="1175" y="731"/>
                    </a:lnTo>
                    <a:lnTo>
                      <a:pt x="1175" y="733"/>
                    </a:lnTo>
                    <a:lnTo>
                      <a:pt x="1174" y="735"/>
                    </a:lnTo>
                    <a:lnTo>
                      <a:pt x="1174" y="737"/>
                    </a:lnTo>
                    <a:lnTo>
                      <a:pt x="1171" y="739"/>
                    </a:lnTo>
                    <a:lnTo>
                      <a:pt x="1170" y="741"/>
                    </a:lnTo>
                    <a:lnTo>
                      <a:pt x="1168" y="741"/>
                    </a:lnTo>
                    <a:lnTo>
                      <a:pt x="1166" y="742"/>
                    </a:lnTo>
                    <a:lnTo>
                      <a:pt x="1164" y="742"/>
                    </a:lnTo>
                    <a:lnTo>
                      <a:pt x="1162" y="742"/>
                    </a:lnTo>
                    <a:lnTo>
                      <a:pt x="1160" y="742"/>
                    </a:lnTo>
                    <a:lnTo>
                      <a:pt x="1159" y="741"/>
                    </a:lnTo>
                    <a:lnTo>
                      <a:pt x="1140" y="729"/>
                    </a:lnTo>
                    <a:lnTo>
                      <a:pt x="1138" y="727"/>
                    </a:lnTo>
                    <a:lnTo>
                      <a:pt x="1136" y="726"/>
                    </a:lnTo>
                    <a:lnTo>
                      <a:pt x="1136" y="725"/>
                    </a:lnTo>
                    <a:lnTo>
                      <a:pt x="1135" y="722"/>
                    </a:lnTo>
                    <a:lnTo>
                      <a:pt x="1135" y="721"/>
                    </a:lnTo>
                    <a:lnTo>
                      <a:pt x="1135" y="718"/>
                    </a:lnTo>
                    <a:lnTo>
                      <a:pt x="1136" y="717"/>
                    </a:lnTo>
                    <a:lnTo>
                      <a:pt x="1136" y="714"/>
                    </a:lnTo>
                    <a:lnTo>
                      <a:pt x="1138" y="713"/>
                    </a:lnTo>
                    <a:lnTo>
                      <a:pt x="1140" y="711"/>
                    </a:lnTo>
                    <a:lnTo>
                      <a:pt x="1142" y="710"/>
                    </a:lnTo>
                    <a:lnTo>
                      <a:pt x="1143" y="710"/>
                    </a:lnTo>
                    <a:lnTo>
                      <a:pt x="1146" y="710"/>
                    </a:lnTo>
                    <a:lnTo>
                      <a:pt x="1147" y="710"/>
                    </a:lnTo>
                    <a:lnTo>
                      <a:pt x="1150" y="710"/>
                    </a:lnTo>
                    <a:lnTo>
                      <a:pt x="1151" y="711"/>
                    </a:lnTo>
                    <a:close/>
                    <a:moveTo>
                      <a:pt x="1205" y="745"/>
                    </a:moveTo>
                    <a:lnTo>
                      <a:pt x="1224" y="757"/>
                    </a:lnTo>
                    <a:lnTo>
                      <a:pt x="1225" y="758"/>
                    </a:lnTo>
                    <a:lnTo>
                      <a:pt x="1227" y="759"/>
                    </a:lnTo>
                    <a:lnTo>
                      <a:pt x="1228" y="760"/>
                    </a:lnTo>
                    <a:lnTo>
                      <a:pt x="1228" y="763"/>
                    </a:lnTo>
                    <a:lnTo>
                      <a:pt x="1228" y="764"/>
                    </a:lnTo>
                    <a:lnTo>
                      <a:pt x="1228" y="767"/>
                    </a:lnTo>
                    <a:lnTo>
                      <a:pt x="1228" y="768"/>
                    </a:lnTo>
                    <a:lnTo>
                      <a:pt x="1227" y="771"/>
                    </a:lnTo>
                    <a:lnTo>
                      <a:pt x="1225" y="772"/>
                    </a:lnTo>
                    <a:lnTo>
                      <a:pt x="1224" y="774"/>
                    </a:lnTo>
                    <a:lnTo>
                      <a:pt x="1223" y="775"/>
                    </a:lnTo>
                    <a:lnTo>
                      <a:pt x="1220" y="775"/>
                    </a:lnTo>
                    <a:lnTo>
                      <a:pt x="1219" y="775"/>
                    </a:lnTo>
                    <a:lnTo>
                      <a:pt x="1216" y="775"/>
                    </a:lnTo>
                    <a:lnTo>
                      <a:pt x="1213" y="775"/>
                    </a:lnTo>
                    <a:lnTo>
                      <a:pt x="1212" y="774"/>
                    </a:lnTo>
                    <a:lnTo>
                      <a:pt x="1195" y="763"/>
                    </a:lnTo>
                    <a:lnTo>
                      <a:pt x="1192" y="762"/>
                    </a:lnTo>
                    <a:lnTo>
                      <a:pt x="1191" y="760"/>
                    </a:lnTo>
                    <a:lnTo>
                      <a:pt x="1190" y="758"/>
                    </a:lnTo>
                    <a:lnTo>
                      <a:pt x="1190" y="757"/>
                    </a:lnTo>
                    <a:lnTo>
                      <a:pt x="1190" y="754"/>
                    </a:lnTo>
                    <a:lnTo>
                      <a:pt x="1190" y="753"/>
                    </a:lnTo>
                    <a:lnTo>
                      <a:pt x="1190" y="750"/>
                    </a:lnTo>
                    <a:lnTo>
                      <a:pt x="1191" y="749"/>
                    </a:lnTo>
                    <a:lnTo>
                      <a:pt x="1192" y="746"/>
                    </a:lnTo>
                    <a:lnTo>
                      <a:pt x="1194" y="745"/>
                    </a:lnTo>
                    <a:lnTo>
                      <a:pt x="1196" y="745"/>
                    </a:lnTo>
                    <a:lnTo>
                      <a:pt x="1198" y="743"/>
                    </a:lnTo>
                    <a:lnTo>
                      <a:pt x="1199" y="743"/>
                    </a:lnTo>
                    <a:lnTo>
                      <a:pt x="1202" y="743"/>
                    </a:lnTo>
                    <a:lnTo>
                      <a:pt x="1204" y="745"/>
                    </a:lnTo>
                    <a:lnTo>
                      <a:pt x="1205" y="745"/>
                    </a:lnTo>
                    <a:close/>
                    <a:moveTo>
                      <a:pt x="1260" y="779"/>
                    </a:moveTo>
                    <a:lnTo>
                      <a:pt x="1277" y="790"/>
                    </a:lnTo>
                    <a:lnTo>
                      <a:pt x="1280" y="791"/>
                    </a:lnTo>
                    <a:lnTo>
                      <a:pt x="1281" y="792"/>
                    </a:lnTo>
                    <a:lnTo>
                      <a:pt x="1281" y="795"/>
                    </a:lnTo>
                    <a:lnTo>
                      <a:pt x="1282" y="796"/>
                    </a:lnTo>
                    <a:lnTo>
                      <a:pt x="1282" y="799"/>
                    </a:lnTo>
                    <a:lnTo>
                      <a:pt x="1282" y="800"/>
                    </a:lnTo>
                    <a:lnTo>
                      <a:pt x="1282" y="803"/>
                    </a:lnTo>
                    <a:lnTo>
                      <a:pt x="1281" y="804"/>
                    </a:lnTo>
                    <a:lnTo>
                      <a:pt x="1280" y="807"/>
                    </a:lnTo>
                    <a:lnTo>
                      <a:pt x="1279" y="808"/>
                    </a:lnTo>
                    <a:lnTo>
                      <a:pt x="1276" y="808"/>
                    </a:lnTo>
                    <a:lnTo>
                      <a:pt x="1275" y="810"/>
                    </a:lnTo>
                    <a:lnTo>
                      <a:pt x="1272" y="810"/>
                    </a:lnTo>
                    <a:lnTo>
                      <a:pt x="1271" y="810"/>
                    </a:lnTo>
                    <a:lnTo>
                      <a:pt x="1268" y="808"/>
                    </a:lnTo>
                    <a:lnTo>
                      <a:pt x="1267" y="808"/>
                    </a:lnTo>
                    <a:lnTo>
                      <a:pt x="1248" y="796"/>
                    </a:lnTo>
                    <a:lnTo>
                      <a:pt x="1247" y="795"/>
                    </a:lnTo>
                    <a:lnTo>
                      <a:pt x="1245" y="794"/>
                    </a:lnTo>
                    <a:lnTo>
                      <a:pt x="1244" y="792"/>
                    </a:lnTo>
                    <a:lnTo>
                      <a:pt x="1244" y="790"/>
                    </a:lnTo>
                    <a:lnTo>
                      <a:pt x="1243" y="788"/>
                    </a:lnTo>
                    <a:lnTo>
                      <a:pt x="1244" y="786"/>
                    </a:lnTo>
                    <a:lnTo>
                      <a:pt x="1244" y="784"/>
                    </a:lnTo>
                    <a:lnTo>
                      <a:pt x="1245" y="782"/>
                    </a:lnTo>
                    <a:lnTo>
                      <a:pt x="1247" y="780"/>
                    </a:lnTo>
                    <a:lnTo>
                      <a:pt x="1248" y="779"/>
                    </a:lnTo>
                    <a:lnTo>
                      <a:pt x="1249" y="778"/>
                    </a:lnTo>
                    <a:lnTo>
                      <a:pt x="1252" y="778"/>
                    </a:lnTo>
                    <a:lnTo>
                      <a:pt x="1253" y="776"/>
                    </a:lnTo>
                    <a:lnTo>
                      <a:pt x="1256" y="778"/>
                    </a:lnTo>
                    <a:lnTo>
                      <a:pt x="1257" y="778"/>
                    </a:lnTo>
                    <a:lnTo>
                      <a:pt x="1260" y="779"/>
                    </a:lnTo>
                    <a:close/>
                    <a:moveTo>
                      <a:pt x="1314" y="812"/>
                    </a:moveTo>
                    <a:lnTo>
                      <a:pt x="1332" y="824"/>
                    </a:lnTo>
                    <a:lnTo>
                      <a:pt x="1333" y="826"/>
                    </a:lnTo>
                    <a:lnTo>
                      <a:pt x="1334" y="827"/>
                    </a:lnTo>
                    <a:lnTo>
                      <a:pt x="1336" y="828"/>
                    </a:lnTo>
                    <a:lnTo>
                      <a:pt x="1337" y="831"/>
                    </a:lnTo>
                    <a:lnTo>
                      <a:pt x="1337" y="832"/>
                    </a:lnTo>
                    <a:lnTo>
                      <a:pt x="1337" y="835"/>
                    </a:lnTo>
                    <a:lnTo>
                      <a:pt x="1336" y="836"/>
                    </a:lnTo>
                    <a:lnTo>
                      <a:pt x="1336" y="839"/>
                    </a:lnTo>
                    <a:lnTo>
                      <a:pt x="1334" y="840"/>
                    </a:lnTo>
                    <a:lnTo>
                      <a:pt x="1332" y="841"/>
                    </a:lnTo>
                    <a:lnTo>
                      <a:pt x="1330" y="843"/>
                    </a:lnTo>
                    <a:lnTo>
                      <a:pt x="1329" y="843"/>
                    </a:lnTo>
                    <a:lnTo>
                      <a:pt x="1326" y="843"/>
                    </a:lnTo>
                    <a:lnTo>
                      <a:pt x="1325" y="843"/>
                    </a:lnTo>
                    <a:lnTo>
                      <a:pt x="1322" y="843"/>
                    </a:lnTo>
                    <a:lnTo>
                      <a:pt x="1321" y="841"/>
                    </a:lnTo>
                    <a:lnTo>
                      <a:pt x="1302" y="831"/>
                    </a:lnTo>
                    <a:lnTo>
                      <a:pt x="1301" y="830"/>
                    </a:lnTo>
                    <a:lnTo>
                      <a:pt x="1300" y="828"/>
                    </a:lnTo>
                    <a:lnTo>
                      <a:pt x="1298" y="826"/>
                    </a:lnTo>
                    <a:lnTo>
                      <a:pt x="1297" y="824"/>
                    </a:lnTo>
                    <a:lnTo>
                      <a:pt x="1297" y="822"/>
                    </a:lnTo>
                    <a:lnTo>
                      <a:pt x="1297" y="820"/>
                    </a:lnTo>
                    <a:lnTo>
                      <a:pt x="1298" y="818"/>
                    </a:lnTo>
                    <a:lnTo>
                      <a:pt x="1300" y="816"/>
                    </a:lnTo>
                    <a:lnTo>
                      <a:pt x="1300" y="814"/>
                    </a:lnTo>
                    <a:lnTo>
                      <a:pt x="1302" y="812"/>
                    </a:lnTo>
                    <a:lnTo>
                      <a:pt x="1304" y="812"/>
                    </a:lnTo>
                    <a:lnTo>
                      <a:pt x="1305" y="811"/>
                    </a:lnTo>
                    <a:lnTo>
                      <a:pt x="1308" y="811"/>
                    </a:lnTo>
                    <a:lnTo>
                      <a:pt x="1310" y="811"/>
                    </a:lnTo>
                    <a:lnTo>
                      <a:pt x="1312" y="811"/>
                    </a:lnTo>
                    <a:lnTo>
                      <a:pt x="1314" y="812"/>
                    </a:lnTo>
                    <a:close/>
                    <a:moveTo>
                      <a:pt x="1367" y="847"/>
                    </a:moveTo>
                    <a:lnTo>
                      <a:pt x="1386" y="857"/>
                    </a:lnTo>
                    <a:lnTo>
                      <a:pt x="1387" y="859"/>
                    </a:lnTo>
                    <a:lnTo>
                      <a:pt x="1389" y="860"/>
                    </a:lnTo>
                    <a:lnTo>
                      <a:pt x="1390" y="863"/>
                    </a:lnTo>
                    <a:lnTo>
                      <a:pt x="1390" y="864"/>
                    </a:lnTo>
                    <a:lnTo>
                      <a:pt x="1390" y="865"/>
                    </a:lnTo>
                    <a:lnTo>
                      <a:pt x="1390" y="868"/>
                    </a:lnTo>
                    <a:lnTo>
                      <a:pt x="1390" y="871"/>
                    </a:lnTo>
                    <a:lnTo>
                      <a:pt x="1389" y="872"/>
                    </a:lnTo>
                    <a:lnTo>
                      <a:pt x="1387" y="873"/>
                    </a:lnTo>
                    <a:lnTo>
                      <a:pt x="1386" y="875"/>
                    </a:lnTo>
                    <a:lnTo>
                      <a:pt x="1385" y="876"/>
                    </a:lnTo>
                    <a:lnTo>
                      <a:pt x="1382" y="877"/>
                    </a:lnTo>
                    <a:lnTo>
                      <a:pt x="1381" y="877"/>
                    </a:lnTo>
                    <a:lnTo>
                      <a:pt x="1378" y="877"/>
                    </a:lnTo>
                    <a:lnTo>
                      <a:pt x="1377" y="876"/>
                    </a:lnTo>
                    <a:lnTo>
                      <a:pt x="1374" y="876"/>
                    </a:lnTo>
                    <a:lnTo>
                      <a:pt x="1357" y="864"/>
                    </a:lnTo>
                    <a:lnTo>
                      <a:pt x="1354" y="863"/>
                    </a:lnTo>
                    <a:lnTo>
                      <a:pt x="1353" y="861"/>
                    </a:lnTo>
                    <a:lnTo>
                      <a:pt x="1353" y="860"/>
                    </a:lnTo>
                    <a:lnTo>
                      <a:pt x="1352" y="857"/>
                    </a:lnTo>
                    <a:lnTo>
                      <a:pt x="1352" y="856"/>
                    </a:lnTo>
                    <a:lnTo>
                      <a:pt x="1352" y="853"/>
                    </a:lnTo>
                    <a:lnTo>
                      <a:pt x="1352" y="851"/>
                    </a:lnTo>
                    <a:lnTo>
                      <a:pt x="1353" y="849"/>
                    </a:lnTo>
                    <a:lnTo>
                      <a:pt x="1354" y="848"/>
                    </a:lnTo>
                    <a:lnTo>
                      <a:pt x="1356" y="847"/>
                    </a:lnTo>
                    <a:lnTo>
                      <a:pt x="1358" y="845"/>
                    </a:lnTo>
                    <a:lnTo>
                      <a:pt x="1359" y="845"/>
                    </a:lnTo>
                    <a:lnTo>
                      <a:pt x="1362" y="844"/>
                    </a:lnTo>
                    <a:lnTo>
                      <a:pt x="1363" y="844"/>
                    </a:lnTo>
                    <a:lnTo>
                      <a:pt x="1366" y="845"/>
                    </a:lnTo>
                    <a:lnTo>
                      <a:pt x="1367" y="847"/>
                    </a:lnTo>
                    <a:close/>
                    <a:moveTo>
                      <a:pt x="1422" y="880"/>
                    </a:moveTo>
                    <a:lnTo>
                      <a:pt x="1440" y="892"/>
                    </a:lnTo>
                    <a:lnTo>
                      <a:pt x="1442" y="892"/>
                    </a:lnTo>
                    <a:lnTo>
                      <a:pt x="1443" y="895"/>
                    </a:lnTo>
                    <a:lnTo>
                      <a:pt x="1444" y="896"/>
                    </a:lnTo>
                    <a:lnTo>
                      <a:pt x="1444" y="897"/>
                    </a:lnTo>
                    <a:lnTo>
                      <a:pt x="1444" y="900"/>
                    </a:lnTo>
                    <a:lnTo>
                      <a:pt x="1444" y="903"/>
                    </a:lnTo>
                    <a:lnTo>
                      <a:pt x="1444" y="904"/>
                    </a:lnTo>
                    <a:lnTo>
                      <a:pt x="1443" y="907"/>
                    </a:lnTo>
                    <a:lnTo>
                      <a:pt x="1442" y="908"/>
                    </a:lnTo>
                    <a:lnTo>
                      <a:pt x="1440" y="909"/>
                    </a:lnTo>
                    <a:lnTo>
                      <a:pt x="1438" y="911"/>
                    </a:lnTo>
                    <a:lnTo>
                      <a:pt x="1437" y="911"/>
                    </a:lnTo>
                    <a:lnTo>
                      <a:pt x="1434" y="911"/>
                    </a:lnTo>
                    <a:lnTo>
                      <a:pt x="1433" y="911"/>
                    </a:lnTo>
                    <a:lnTo>
                      <a:pt x="1430" y="911"/>
                    </a:lnTo>
                    <a:lnTo>
                      <a:pt x="1429" y="909"/>
                    </a:lnTo>
                    <a:lnTo>
                      <a:pt x="1410" y="899"/>
                    </a:lnTo>
                    <a:lnTo>
                      <a:pt x="1409" y="897"/>
                    </a:lnTo>
                    <a:lnTo>
                      <a:pt x="1407" y="895"/>
                    </a:lnTo>
                    <a:lnTo>
                      <a:pt x="1406" y="893"/>
                    </a:lnTo>
                    <a:lnTo>
                      <a:pt x="1406" y="892"/>
                    </a:lnTo>
                    <a:lnTo>
                      <a:pt x="1406" y="889"/>
                    </a:lnTo>
                    <a:lnTo>
                      <a:pt x="1406" y="888"/>
                    </a:lnTo>
                    <a:lnTo>
                      <a:pt x="1406" y="885"/>
                    </a:lnTo>
                    <a:lnTo>
                      <a:pt x="1407" y="884"/>
                    </a:lnTo>
                    <a:lnTo>
                      <a:pt x="1409" y="881"/>
                    </a:lnTo>
                    <a:lnTo>
                      <a:pt x="1410" y="880"/>
                    </a:lnTo>
                    <a:lnTo>
                      <a:pt x="1411" y="879"/>
                    </a:lnTo>
                    <a:lnTo>
                      <a:pt x="1414" y="879"/>
                    </a:lnTo>
                    <a:lnTo>
                      <a:pt x="1415" y="879"/>
                    </a:lnTo>
                    <a:lnTo>
                      <a:pt x="1418" y="879"/>
                    </a:lnTo>
                    <a:lnTo>
                      <a:pt x="1419" y="879"/>
                    </a:lnTo>
                    <a:lnTo>
                      <a:pt x="1422" y="880"/>
                    </a:lnTo>
                    <a:close/>
                    <a:moveTo>
                      <a:pt x="1476" y="915"/>
                    </a:moveTo>
                    <a:lnTo>
                      <a:pt x="1494" y="925"/>
                    </a:lnTo>
                    <a:lnTo>
                      <a:pt x="1495" y="926"/>
                    </a:lnTo>
                    <a:lnTo>
                      <a:pt x="1496" y="928"/>
                    </a:lnTo>
                    <a:lnTo>
                      <a:pt x="1498" y="930"/>
                    </a:lnTo>
                    <a:lnTo>
                      <a:pt x="1499" y="932"/>
                    </a:lnTo>
                    <a:lnTo>
                      <a:pt x="1499" y="933"/>
                    </a:lnTo>
                    <a:lnTo>
                      <a:pt x="1499" y="936"/>
                    </a:lnTo>
                    <a:lnTo>
                      <a:pt x="1498" y="938"/>
                    </a:lnTo>
                    <a:lnTo>
                      <a:pt x="1498" y="940"/>
                    </a:lnTo>
                    <a:lnTo>
                      <a:pt x="1496" y="941"/>
                    </a:lnTo>
                    <a:lnTo>
                      <a:pt x="1495" y="942"/>
                    </a:lnTo>
                    <a:lnTo>
                      <a:pt x="1492" y="944"/>
                    </a:lnTo>
                    <a:lnTo>
                      <a:pt x="1491" y="945"/>
                    </a:lnTo>
                    <a:lnTo>
                      <a:pt x="1488" y="945"/>
                    </a:lnTo>
                    <a:lnTo>
                      <a:pt x="1487" y="945"/>
                    </a:lnTo>
                    <a:lnTo>
                      <a:pt x="1484" y="944"/>
                    </a:lnTo>
                    <a:lnTo>
                      <a:pt x="1483" y="944"/>
                    </a:lnTo>
                    <a:lnTo>
                      <a:pt x="1464" y="932"/>
                    </a:lnTo>
                    <a:lnTo>
                      <a:pt x="1463" y="930"/>
                    </a:lnTo>
                    <a:lnTo>
                      <a:pt x="1462" y="929"/>
                    </a:lnTo>
                    <a:lnTo>
                      <a:pt x="1460" y="928"/>
                    </a:lnTo>
                    <a:lnTo>
                      <a:pt x="1460" y="925"/>
                    </a:lnTo>
                    <a:lnTo>
                      <a:pt x="1459" y="924"/>
                    </a:lnTo>
                    <a:lnTo>
                      <a:pt x="1459" y="921"/>
                    </a:lnTo>
                    <a:lnTo>
                      <a:pt x="1460" y="918"/>
                    </a:lnTo>
                    <a:lnTo>
                      <a:pt x="1462" y="917"/>
                    </a:lnTo>
                    <a:lnTo>
                      <a:pt x="1462" y="916"/>
                    </a:lnTo>
                    <a:lnTo>
                      <a:pt x="1464" y="915"/>
                    </a:lnTo>
                    <a:lnTo>
                      <a:pt x="1466" y="913"/>
                    </a:lnTo>
                    <a:lnTo>
                      <a:pt x="1467" y="912"/>
                    </a:lnTo>
                    <a:lnTo>
                      <a:pt x="1470" y="912"/>
                    </a:lnTo>
                    <a:lnTo>
                      <a:pt x="1472" y="912"/>
                    </a:lnTo>
                    <a:lnTo>
                      <a:pt x="1474" y="913"/>
                    </a:lnTo>
                    <a:lnTo>
                      <a:pt x="1476" y="915"/>
                    </a:lnTo>
                    <a:close/>
                    <a:moveTo>
                      <a:pt x="1529" y="948"/>
                    </a:moveTo>
                    <a:lnTo>
                      <a:pt x="1548" y="958"/>
                    </a:lnTo>
                    <a:lnTo>
                      <a:pt x="1549" y="960"/>
                    </a:lnTo>
                    <a:lnTo>
                      <a:pt x="1551" y="962"/>
                    </a:lnTo>
                    <a:lnTo>
                      <a:pt x="1552" y="964"/>
                    </a:lnTo>
                    <a:lnTo>
                      <a:pt x="1552" y="965"/>
                    </a:lnTo>
                    <a:lnTo>
                      <a:pt x="1553" y="968"/>
                    </a:lnTo>
                    <a:lnTo>
                      <a:pt x="1552" y="969"/>
                    </a:lnTo>
                    <a:lnTo>
                      <a:pt x="1552" y="972"/>
                    </a:lnTo>
                    <a:lnTo>
                      <a:pt x="1551" y="973"/>
                    </a:lnTo>
                    <a:lnTo>
                      <a:pt x="1549" y="976"/>
                    </a:lnTo>
                    <a:lnTo>
                      <a:pt x="1548" y="977"/>
                    </a:lnTo>
                    <a:lnTo>
                      <a:pt x="1547" y="977"/>
                    </a:lnTo>
                    <a:lnTo>
                      <a:pt x="1544" y="978"/>
                    </a:lnTo>
                    <a:lnTo>
                      <a:pt x="1543" y="978"/>
                    </a:lnTo>
                    <a:lnTo>
                      <a:pt x="1540" y="978"/>
                    </a:lnTo>
                    <a:lnTo>
                      <a:pt x="1539" y="978"/>
                    </a:lnTo>
                    <a:lnTo>
                      <a:pt x="1536" y="977"/>
                    </a:lnTo>
                    <a:lnTo>
                      <a:pt x="1519" y="966"/>
                    </a:lnTo>
                    <a:lnTo>
                      <a:pt x="1516" y="964"/>
                    </a:lnTo>
                    <a:lnTo>
                      <a:pt x="1515" y="962"/>
                    </a:lnTo>
                    <a:lnTo>
                      <a:pt x="1515" y="961"/>
                    </a:lnTo>
                    <a:lnTo>
                      <a:pt x="1514" y="958"/>
                    </a:lnTo>
                    <a:lnTo>
                      <a:pt x="1514" y="957"/>
                    </a:lnTo>
                    <a:lnTo>
                      <a:pt x="1514" y="954"/>
                    </a:lnTo>
                    <a:lnTo>
                      <a:pt x="1515" y="953"/>
                    </a:lnTo>
                    <a:lnTo>
                      <a:pt x="1515" y="952"/>
                    </a:lnTo>
                    <a:lnTo>
                      <a:pt x="1516" y="949"/>
                    </a:lnTo>
                    <a:lnTo>
                      <a:pt x="1517" y="948"/>
                    </a:lnTo>
                    <a:lnTo>
                      <a:pt x="1520" y="946"/>
                    </a:lnTo>
                    <a:lnTo>
                      <a:pt x="1521" y="946"/>
                    </a:lnTo>
                    <a:lnTo>
                      <a:pt x="1524" y="946"/>
                    </a:lnTo>
                    <a:lnTo>
                      <a:pt x="1525" y="946"/>
                    </a:lnTo>
                    <a:lnTo>
                      <a:pt x="1528" y="946"/>
                    </a:lnTo>
                    <a:lnTo>
                      <a:pt x="1529" y="948"/>
                    </a:lnTo>
                    <a:close/>
                    <a:moveTo>
                      <a:pt x="1584" y="981"/>
                    </a:moveTo>
                    <a:lnTo>
                      <a:pt x="1602" y="993"/>
                    </a:lnTo>
                    <a:lnTo>
                      <a:pt x="1604" y="994"/>
                    </a:lnTo>
                    <a:lnTo>
                      <a:pt x="1605" y="996"/>
                    </a:lnTo>
                    <a:lnTo>
                      <a:pt x="1606" y="997"/>
                    </a:lnTo>
                    <a:lnTo>
                      <a:pt x="1606" y="999"/>
                    </a:lnTo>
                    <a:lnTo>
                      <a:pt x="1606" y="1001"/>
                    </a:lnTo>
                    <a:lnTo>
                      <a:pt x="1606" y="1003"/>
                    </a:lnTo>
                    <a:lnTo>
                      <a:pt x="1606" y="1005"/>
                    </a:lnTo>
                    <a:lnTo>
                      <a:pt x="1605" y="1007"/>
                    </a:lnTo>
                    <a:lnTo>
                      <a:pt x="1604" y="1009"/>
                    </a:lnTo>
                    <a:lnTo>
                      <a:pt x="1602" y="1010"/>
                    </a:lnTo>
                    <a:lnTo>
                      <a:pt x="1601" y="1011"/>
                    </a:lnTo>
                    <a:lnTo>
                      <a:pt x="1598" y="1011"/>
                    </a:lnTo>
                    <a:lnTo>
                      <a:pt x="1597" y="1013"/>
                    </a:lnTo>
                    <a:lnTo>
                      <a:pt x="1594" y="1011"/>
                    </a:lnTo>
                    <a:lnTo>
                      <a:pt x="1592" y="1011"/>
                    </a:lnTo>
                    <a:lnTo>
                      <a:pt x="1591" y="1010"/>
                    </a:lnTo>
                    <a:lnTo>
                      <a:pt x="1573" y="999"/>
                    </a:lnTo>
                    <a:lnTo>
                      <a:pt x="1571" y="998"/>
                    </a:lnTo>
                    <a:lnTo>
                      <a:pt x="1569" y="997"/>
                    </a:lnTo>
                    <a:lnTo>
                      <a:pt x="1568" y="994"/>
                    </a:lnTo>
                    <a:lnTo>
                      <a:pt x="1568" y="993"/>
                    </a:lnTo>
                    <a:lnTo>
                      <a:pt x="1568" y="990"/>
                    </a:lnTo>
                    <a:lnTo>
                      <a:pt x="1568" y="989"/>
                    </a:lnTo>
                    <a:lnTo>
                      <a:pt x="1568" y="986"/>
                    </a:lnTo>
                    <a:lnTo>
                      <a:pt x="1569" y="985"/>
                    </a:lnTo>
                    <a:lnTo>
                      <a:pt x="1571" y="982"/>
                    </a:lnTo>
                    <a:lnTo>
                      <a:pt x="1572" y="981"/>
                    </a:lnTo>
                    <a:lnTo>
                      <a:pt x="1575" y="981"/>
                    </a:lnTo>
                    <a:lnTo>
                      <a:pt x="1576" y="980"/>
                    </a:lnTo>
                    <a:lnTo>
                      <a:pt x="1577" y="980"/>
                    </a:lnTo>
                    <a:lnTo>
                      <a:pt x="1580" y="980"/>
                    </a:lnTo>
                    <a:lnTo>
                      <a:pt x="1583" y="981"/>
                    </a:lnTo>
                    <a:lnTo>
                      <a:pt x="1584" y="981"/>
                    </a:lnTo>
                    <a:close/>
                    <a:moveTo>
                      <a:pt x="1638" y="1015"/>
                    </a:moveTo>
                    <a:lnTo>
                      <a:pt x="1656" y="1026"/>
                    </a:lnTo>
                    <a:lnTo>
                      <a:pt x="1658" y="1027"/>
                    </a:lnTo>
                    <a:lnTo>
                      <a:pt x="1660" y="1029"/>
                    </a:lnTo>
                    <a:lnTo>
                      <a:pt x="1660" y="1031"/>
                    </a:lnTo>
                    <a:lnTo>
                      <a:pt x="1661" y="1033"/>
                    </a:lnTo>
                    <a:lnTo>
                      <a:pt x="1661" y="1035"/>
                    </a:lnTo>
                    <a:lnTo>
                      <a:pt x="1661" y="1037"/>
                    </a:lnTo>
                    <a:lnTo>
                      <a:pt x="1660" y="1039"/>
                    </a:lnTo>
                    <a:lnTo>
                      <a:pt x="1660" y="1041"/>
                    </a:lnTo>
                    <a:lnTo>
                      <a:pt x="1658" y="1043"/>
                    </a:lnTo>
                    <a:lnTo>
                      <a:pt x="1657" y="1045"/>
                    </a:lnTo>
                    <a:lnTo>
                      <a:pt x="1654" y="1045"/>
                    </a:lnTo>
                    <a:lnTo>
                      <a:pt x="1653" y="1046"/>
                    </a:lnTo>
                    <a:lnTo>
                      <a:pt x="1650" y="1046"/>
                    </a:lnTo>
                    <a:lnTo>
                      <a:pt x="1649" y="1046"/>
                    </a:lnTo>
                    <a:lnTo>
                      <a:pt x="1646" y="1045"/>
                    </a:lnTo>
                    <a:lnTo>
                      <a:pt x="1645" y="1045"/>
                    </a:lnTo>
                    <a:lnTo>
                      <a:pt x="1626" y="1033"/>
                    </a:lnTo>
                    <a:lnTo>
                      <a:pt x="1625" y="1031"/>
                    </a:lnTo>
                    <a:lnTo>
                      <a:pt x="1624" y="1030"/>
                    </a:lnTo>
                    <a:lnTo>
                      <a:pt x="1622" y="1029"/>
                    </a:lnTo>
                    <a:lnTo>
                      <a:pt x="1622" y="1026"/>
                    </a:lnTo>
                    <a:lnTo>
                      <a:pt x="1621" y="1025"/>
                    </a:lnTo>
                    <a:lnTo>
                      <a:pt x="1622" y="1022"/>
                    </a:lnTo>
                    <a:lnTo>
                      <a:pt x="1622" y="1021"/>
                    </a:lnTo>
                    <a:lnTo>
                      <a:pt x="1624" y="1018"/>
                    </a:lnTo>
                    <a:lnTo>
                      <a:pt x="1625" y="1017"/>
                    </a:lnTo>
                    <a:lnTo>
                      <a:pt x="1626" y="1015"/>
                    </a:lnTo>
                    <a:lnTo>
                      <a:pt x="1628" y="1014"/>
                    </a:lnTo>
                    <a:lnTo>
                      <a:pt x="1630" y="1014"/>
                    </a:lnTo>
                    <a:lnTo>
                      <a:pt x="1632" y="1014"/>
                    </a:lnTo>
                    <a:lnTo>
                      <a:pt x="1634" y="1014"/>
                    </a:lnTo>
                    <a:lnTo>
                      <a:pt x="1636" y="1014"/>
                    </a:lnTo>
                    <a:lnTo>
                      <a:pt x="1638" y="1015"/>
                    </a:lnTo>
                    <a:close/>
                    <a:moveTo>
                      <a:pt x="1691" y="1049"/>
                    </a:moveTo>
                    <a:lnTo>
                      <a:pt x="1710" y="1061"/>
                    </a:lnTo>
                    <a:lnTo>
                      <a:pt x="1711" y="1062"/>
                    </a:lnTo>
                    <a:lnTo>
                      <a:pt x="1713" y="1063"/>
                    </a:lnTo>
                    <a:lnTo>
                      <a:pt x="1714" y="1065"/>
                    </a:lnTo>
                    <a:lnTo>
                      <a:pt x="1715" y="1067"/>
                    </a:lnTo>
                    <a:lnTo>
                      <a:pt x="1715" y="1069"/>
                    </a:lnTo>
                    <a:lnTo>
                      <a:pt x="1715" y="1071"/>
                    </a:lnTo>
                    <a:lnTo>
                      <a:pt x="1714" y="1073"/>
                    </a:lnTo>
                    <a:lnTo>
                      <a:pt x="1714" y="1075"/>
                    </a:lnTo>
                    <a:lnTo>
                      <a:pt x="1713" y="1077"/>
                    </a:lnTo>
                    <a:lnTo>
                      <a:pt x="1710" y="1078"/>
                    </a:lnTo>
                    <a:lnTo>
                      <a:pt x="1709" y="1079"/>
                    </a:lnTo>
                    <a:lnTo>
                      <a:pt x="1707" y="1079"/>
                    </a:lnTo>
                    <a:lnTo>
                      <a:pt x="1705" y="1079"/>
                    </a:lnTo>
                    <a:lnTo>
                      <a:pt x="1703" y="1079"/>
                    </a:lnTo>
                    <a:lnTo>
                      <a:pt x="1701" y="1079"/>
                    </a:lnTo>
                    <a:lnTo>
                      <a:pt x="1699" y="1078"/>
                    </a:lnTo>
                    <a:lnTo>
                      <a:pt x="1681" y="1067"/>
                    </a:lnTo>
                    <a:lnTo>
                      <a:pt x="1679" y="1066"/>
                    </a:lnTo>
                    <a:lnTo>
                      <a:pt x="1678" y="1065"/>
                    </a:lnTo>
                    <a:lnTo>
                      <a:pt x="1677" y="1062"/>
                    </a:lnTo>
                    <a:lnTo>
                      <a:pt x="1675" y="1061"/>
                    </a:lnTo>
                    <a:lnTo>
                      <a:pt x="1675" y="1058"/>
                    </a:lnTo>
                    <a:lnTo>
                      <a:pt x="1675" y="1057"/>
                    </a:lnTo>
                    <a:lnTo>
                      <a:pt x="1677" y="1054"/>
                    </a:lnTo>
                    <a:lnTo>
                      <a:pt x="1677" y="1053"/>
                    </a:lnTo>
                    <a:lnTo>
                      <a:pt x="1678" y="1050"/>
                    </a:lnTo>
                    <a:lnTo>
                      <a:pt x="1681" y="1049"/>
                    </a:lnTo>
                    <a:lnTo>
                      <a:pt x="1682" y="1049"/>
                    </a:lnTo>
                    <a:lnTo>
                      <a:pt x="1683" y="1047"/>
                    </a:lnTo>
                    <a:lnTo>
                      <a:pt x="1686" y="1047"/>
                    </a:lnTo>
                    <a:lnTo>
                      <a:pt x="1687" y="1047"/>
                    </a:lnTo>
                    <a:lnTo>
                      <a:pt x="1690" y="1049"/>
                    </a:lnTo>
                    <a:lnTo>
                      <a:pt x="1691" y="1049"/>
                    </a:lnTo>
                    <a:close/>
                    <a:moveTo>
                      <a:pt x="1746" y="1083"/>
                    </a:moveTo>
                    <a:lnTo>
                      <a:pt x="1764" y="1094"/>
                    </a:lnTo>
                    <a:lnTo>
                      <a:pt x="1766" y="1095"/>
                    </a:lnTo>
                    <a:lnTo>
                      <a:pt x="1767" y="1096"/>
                    </a:lnTo>
                    <a:lnTo>
                      <a:pt x="1768" y="1099"/>
                    </a:lnTo>
                    <a:lnTo>
                      <a:pt x="1768" y="1100"/>
                    </a:lnTo>
                    <a:lnTo>
                      <a:pt x="1768" y="1103"/>
                    </a:lnTo>
                    <a:lnTo>
                      <a:pt x="1768" y="1104"/>
                    </a:lnTo>
                    <a:lnTo>
                      <a:pt x="1768" y="1107"/>
                    </a:lnTo>
                    <a:lnTo>
                      <a:pt x="1767" y="1108"/>
                    </a:lnTo>
                    <a:lnTo>
                      <a:pt x="1766" y="1110"/>
                    </a:lnTo>
                    <a:lnTo>
                      <a:pt x="1764" y="1111"/>
                    </a:lnTo>
                    <a:lnTo>
                      <a:pt x="1763" y="1112"/>
                    </a:lnTo>
                    <a:lnTo>
                      <a:pt x="1760" y="1114"/>
                    </a:lnTo>
                    <a:lnTo>
                      <a:pt x="1759" y="1114"/>
                    </a:lnTo>
                    <a:lnTo>
                      <a:pt x="1756" y="1114"/>
                    </a:lnTo>
                    <a:lnTo>
                      <a:pt x="1755" y="1112"/>
                    </a:lnTo>
                    <a:lnTo>
                      <a:pt x="1752" y="1112"/>
                    </a:lnTo>
                    <a:lnTo>
                      <a:pt x="1735" y="1100"/>
                    </a:lnTo>
                    <a:lnTo>
                      <a:pt x="1733" y="1099"/>
                    </a:lnTo>
                    <a:lnTo>
                      <a:pt x="1731" y="1098"/>
                    </a:lnTo>
                    <a:lnTo>
                      <a:pt x="1730" y="1096"/>
                    </a:lnTo>
                    <a:lnTo>
                      <a:pt x="1730" y="1094"/>
                    </a:lnTo>
                    <a:lnTo>
                      <a:pt x="1730" y="1092"/>
                    </a:lnTo>
                    <a:lnTo>
                      <a:pt x="1730" y="1090"/>
                    </a:lnTo>
                    <a:lnTo>
                      <a:pt x="1730" y="1088"/>
                    </a:lnTo>
                    <a:lnTo>
                      <a:pt x="1731" y="1086"/>
                    </a:lnTo>
                    <a:lnTo>
                      <a:pt x="1733" y="1084"/>
                    </a:lnTo>
                    <a:lnTo>
                      <a:pt x="1734" y="1083"/>
                    </a:lnTo>
                    <a:lnTo>
                      <a:pt x="1737" y="1082"/>
                    </a:lnTo>
                    <a:lnTo>
                      <a:pt x="1738" y="1082"/>
                    </a:lnTo>
                    <a:lnTo>
                      <a:pt x="1741" y="1080"/>
                    </a:lnTo>
                    <a:lnTo>
                      <a:pt x="1742" y="1080"/>
                    </a:lnTo>
                    <a:lnTo>
                      <a:pt x="1745" y="1082"/>
                    </a:lnTo>
                    <a:lnTo>
                      <a:pt x="1746" y="1083"/>
                    </a:lnTo>
                    <a:close/>
                    <a:moveTo>
                      <a:pt x="1800" y="1116"/>
                    </a:moveTo>
                    <a:lnTo>
                      <a:pt x="1818" y="1128"/>
                    </a:lnTo>
                    <a:lnTo>
                      <a:pt x="1820" y="1128"/>
                    </a:lnTo>
                    <a:lnTo>
                      <a:pt x="1822" y="1131"/>
                    </a:lnTo>
                    <a:lnTo>
                      <a:pt x="1822" y="1132"/>
                    </a:lnTo>
                    <a:lnTo>
                      <a:pt x="1823" y="1134"/>
                    </a:lnTo>
                    <a:lnTo>
                      <a:pt x="1823" y="1136"/>
                    </a:lnTo>
                    <a:lnTo>
                      <a:pt x="1823" y="1139"/>
                    </a:lnTo>
                    <a:lnTo>
                      <a:pt x="1823" y="1140"/>
                    </a:lnTo>
                    <a:lnTo>
                      <a:pt x="1822" y="1143"/>
                    </a:lnTo>
                    <a:lnTo>
                      <a:pt x="1820" y="1144"/>
                    </a:lnTo>
                    <a:lnTo>
                      <a:pt x="1819" y="1146"/>
                    </a:lnTo>
                    <a:lnTo>
                      <a:pt x="1816" y="1147"/>
                    </a:lnTo>
                    <a:lnTo>
                      <a:pt x="1815" y="1147"/>
                    </a:lnTo>
                    <a:lnTo>
                      <a:pt x="1812" y="1147"/>
                    </a:lnTo>
                    <a:lnTo>
                      <a:pt x="1811" y="1147"/>
                    </a:lnTo>
                    <a:lnTo>
                      <a:pt x="1808" y="1147"/>
                    </a:lnTo>
                    <a:lnTo>
                      <a:pt x="1807" y="1146"/>
                    </a:lnTo>
                    <a:lnTo>
                      <a:pt x="1788" y="1135"/>
                    </a:lnTo>
                    <a:lnTo>
                      <a:pt x="1787" y="1134"/>
                    </a:lnTo>
                    <a:lnTo>
                      <a:pt x="1786" y="1131"/>
                    </a:lnTo>
                    <a:lnTo>
                      <a:pt x="1784" y="1130"/>
                    </a:lnTo>
                    <a:lnTo>
                      <a:pt x="1784" y="1128"/>
                    </a:lnTo>
                    <a:lnTo>
                      <a:pt x="1784" y="1126"/>
                    </a:lnTo>
                    <a:lnTo>
                      <a:pt x="1784" y="1124"/>
                    </a:lnTo>
                    <a:lnTo>
                      <a:pt x="1784" y="1122"/>
                    </a:lnTo>
                    <a:lnTo>
                      <a:pt x="1786" y="1120"/>
                    </a:lnTo>
                    <a:lnTo>
                      <a:pt x="1787" y="1118"/>
                    </a:lnTo>
                    <a:lnTo>
                      <a:pt x="1788" y="1116"/>
                    </a:lnTo>
                    <a:lnTo>
                      <a:pt x="1790" y="1115"/>
                    </a:lnTo>
                    <a:lnTo>
                      <a:pt x="1792" y="1115"/>
                    </a:lnTo>
                    <a:lnTo>
                      <a:pt x="1794" y="1115"/>
                    </a:lnTo>
                    <a:lnTo>
                      <a:pt x="1796" y="1115"/>
                    </a:lnTo>
                    <a:lnTo>
                      <a:pt x="1798" y="1115"/>
                    </a:lnTo>
                    <a:lnTo>
                      <a:pt x="1800" y="1116"/>
                    </a:lnTo>
                    <a:close/>
                    <a:moveTo>
                      <a:pt x="1855" y="1151"/>
                    </a:moveTo>
                    <a:lnTo>
                      <a:pt x="1872" y="1161"/>
                    </a:lnTo>
                    <a:lnTo>
                      <a:pt x="1873" y="1163"/>
                    </a:lnTo>
                    <a:lnTo>
                      <a:pt x="1875" y="1164"/>
                    </a:lnTo>
                    <a:lnTo>
                      <a:pt x="1876" y="1167"/>
                    </a:lnTo>
                    <a:lnTo>
                      <a:pt x="1877" y="1168"/>
                    </a:lnTo>
                    <a:lnTo>
                      <a:pt x="1877" y="1169"/>
                    </a:lnTo>
                    <a:lnTo>
                      <a:pt x="1877" y="1172"/>
                    </a:lnTo>
                    <a:lnTo>
                      <a:pt x="1876" y="1175"/>
                    </a:lnTo>
                    <a:lnTo>
                      <a:pt x="1876" y="1176"/>
                    </a:lnTo>
                    <a:lnTo>
                      <a:pt x="1875" y="1177"/>
                    </a:lnTo>
                    <a:lnTo>
                      <a:pt x="1872" y="1179"/>
                    </a:lnTo>
                    <a:lnTo>
                      <a:pt x="1871" y="1180"/>
                    </a:lnTo>
                    <a:lnTo>
                      <a:pt x="1869" y="1181"/>
                    </a:lnTo>
                    <a:lnTo>
                      <a:pt x="1867" y="1181"/>
                    </a:lnTo>
                    <a:lnTo>
                      <a:pt x="1865" y="1181"/>
                    </a:lnTo>
                    <a:lnTo>
                      <a:pt x="1863" y="1180"/>
                    </a:lnTo>
                    <a:lnTo>
                      <a:pt x="1861" y="1180"/>
                    </a:lnTo>
                    <a:lnTo>
                      <a:pt x="1843" y="1168"/>
                    </a:lnTo>
                    <a:lnTo>
                      <a:pt x="1841" y="1167"/>
                    </a:lnTo>
                    <a:lnTo>
                      <a:pt x="1840" y="1165"/>
                    </a:lnTo>
                    <a:lnTo>
                      <a:pt x="1839" y="1164"/>
                    </a:lnTo>
                    <a:lnTo>
                      <a:pt x="1837" y="1161"/>
                    </a:lnTo>
                    <a:lnTo>
                      <a:pt x="1837" y="1160"/>
                    </a:lnTo>
                    <a:lnTo>
                      <a:pt x="1837" y="1158"/>
                    </a:lnTo>
                    <a:lnTo>
                      <a:pt x="1839" y="1155"/>
                    </a:lnTo>
                    <a:lnTo>
                      <a:pt x="1840" y="1154"/>
                    </a:lnTo>
                    <a:lnTo>
                      <a:pt x="1840" y="1152"/>
                    </a:lnTo>
                    <a:lnTo>
                      <a:pt x="1843" y="1151"/>
                    </a:lnTo>
                    <a:lnTo>
                      <a:pt x="1844" y="1150"/>
                    </a:lnTo>
                    <a:lnTo>
                      <a:pt x="1845" y="1150"/>
                    </a:lnTo>
                    <a:lnTo>
                      <a:pt x="1848" y="1148"/>
                    </a:lnTo>
                    <a:lnTo>
                      <a:pt x="1851" y="1148"/>
                    </a:lnTo>
                    <a:lnTo>
                      <a:pt x="1852" y="1150"/>
                    </a:lnTo>
                    <a:lnTo>
                      <a:pt x="1855" y="1151"/>
                    </a:lnTo>
                    <a:close/>
                    <a:moveTo>
                      <a:pt x="1908" y="1184"/>
                    </a:moveTo>
                    <a:lnTo>
                      <a:pt x="1926" y="1196"/>
                    </a:lnTo>
                    <a:lnTo>
                      <a:pt x="1928" y="1196"/>
                    </a:lnTo>
                    <a:lnTo>
                      <a:pt x="1929" y="1199"/>
                    </a:lnTo>
                    <a:lnTo>
                      <a:pt x="1930" y="1200"/>
                    </a:lnTo>
                    <a:lnTo>
                      <a:pt x="1930" y="1201"/>
                    </a:lnTo>
                    <a:lnTo>
                      <a:pt x="1932" y="1204"/>
                    </a:lnTo>
                    <a:lnTo>
                      <a:pt x="1930" y="1207"/>
                    </a:lnTo>
                    <a:lnTo>
                      <a:pt x="1930" y="1208"/>
                    </a:lnTo>
                    <a:lnTo>
                      <a:pt x="1929" y="1211"/>
                    </a:lnTo>
                    <a:lnTo>
                      <a:pt x="1928" y="1212"/>
                    </a:lnTo>
                    <a:lnTo>
                      <a:pt x="1926" y="1213"/>
                    </a:lnTo>
                    <a:lnTo>
                      <a:pt x="1925" y="1215"/>
                    </a:lnTo>
                    <a:lnTo>
                      <a:pt x="1922" y="1215"/>
                    </a:lnTo>
                    <a:lnTo>
                      <a:pt x="1921" y="1215"/>
                    </a:lnTo>
                    <a:lnTo>
                      <a:pt x="1918" y="1215"/>
                    </a:lnTo>
                    <a:lnTo>
                      <a:pt x="1917" y="1215"/>
                    </a:lnTo>
                    <a:lnTo>
                      <a:pt x="1914" y="1213"/>
                    </a:lnTo>
                    <a:lnTo>
                      <a:pt x="1897" y="1203"/>
                    </a:lnTo>
                    <a:lnTo>
                      <a:pt x="1895" y="1201"/>
                    </a:lnTo>
                    <a:lnTo>
                      <a:pt x="1893" y="1199"/>
                    </a:lnTo>
                    <a:lnTo>
                      <a:pt x="1893" y="1197"/>
                    </a:lnTo>
                    <a:lnTo>
                      <a:pt x="1892" y="1196"/>
                    </a:lnTo>
                    <a:lnTo>
                      <a:pt x="1892" y="1193"/>
                    </a:lnTo>
                    <a:lnTo>
                      <a:pt x="1892" y="1192"/>
                    </a:lnTo>
                    <a:lnTo>
                      <a:pt x="1893" y="1189"/>
                    </a:lnTo>
                    <a:lnTo>
                      <a:pt x="1893" y="1188"/>
                    </a:lnTo>
                    <a:lnTo>
                      <a:pt x="1895" y="1185"/>
                    </a:lnTo>
                    <a:lnTo>
                      <a:pt x="1896" y="1184"/>
                    </a:lnTo>
                    <a:lnTo>
                      <a:pt x="1899" y="1183"/>
                    </a:lnTo>
                    <a:lnTo>
                      <a:pt x="1900" y="1183"/>
                    </a:lnTo>
                    <a:lnTo>
                      <a:pt x="1903" y="1183"/>
                    </a:lnTo>
                    <a:lnTo>
                      <a:pt x="1904" y="1183"/>
                    </a:lnTo>
                    <a:lnTo>
                      <a:pt x="1906" y="1183"/>
                    </a:lnTo>
                    <a:lnTo>
                      <a:pt x="1908" y="1184"/>
                    </a:lnTo>
                    <a:close/>
                    <a:moveTo>
                      <a:pt x="1962" y="1217"/>
                    </a:moveTo>
                    <a:lnTo>
                      <a:pt x="1981" y="1229"/>
                    </a:lnTo>
                    <a:lnTo>
                      <a:pt x="1982" y="1231"/>
                    </a:lnTo>
                    <a:lnTo>
                      <a:pt x="1983" y="1232"/>
                    </a:lnTo>
                    <a:lnTo>
                      <a:pt x="1985" y="1233"/>
                    </a:lnTo>
                    <a:lnTo>
                      <a:pt x="1985" y="1236"/>
                    </a:lnTo>
                    <a:lnTo>
                      <a:pt x="1985" y="1237"/>
                    </a:lnTo>
                    <a:lnTo>
                      <a:pt x="1985" y="1240"/>
                    </a:lnTo>
                    <a:lnTo>
                      <a:pt x="1985" y="1242"/>
                    </a:lnTo>
                    <a:lnTo>
                      <a:pt x="1983" y="1244"/>
                    </a:lnTo>
                    <a:lnTo>
                      <a:pt x="1982" y="1245"/>
                    </a:lnTo>
                    <a:lnTo>
                      <a:pt x="1981" y="1246"/>
                    </a:lnTo>
                    <a:lnTo>
                      <a:pt x="1980" y="1248"/>
                    </a:lnTo>
                    <a:lnTo>
                      <a:pt x="1977" y="1248"/>
                    </a:lnTo>
                    <a:lnTo>
                      <a:pt x="1976" y="1249"/>
                    </a:lnTo>
                    <a:lnTo>
                      <a:pt x="1973" y="1249"/>
                    </a:lnTo>
                    <a:lnTo>
                      <a:pt x="1970" y="1248"/>
                    </a:lnTo>
                    <a:lnTo>
                      <a:pt x="1969" y="1248"/>
                    </a:lnTo>
                    <a:lnTo>
                      <a:pt x="1952" y="1236"/>
                    </a:lnTo>
                    <a:lnTo>
                      <a:pt x="1949" y="1235"/>
                    </a:lnTo>
                    <a:lnTo>
                      <a:pt x="1948" y="1233"/>
                    </a:lnTo>
                    <a:lnTo>
                      <a:pt x="1946" y="1231"/>
                    </a:lnTo>
                    <a:lnTo>
                      <a:pt x="1946" y="1229"/>
                    </a:lnTo>
                    <a:lnTo>
                      <a:pt x="1946" y="1227"/>
                    </a:lnTo>
                    <a:lnTo>
                      <a:pt x="1946" y="1225"/>
                    </a:lnTo>
                    <a:lnTo>
                      <a:pt x="1946" y="1223"/>
                    </a:lnTo>
                    <a:lnTo>
                      <a:pt x="1948" y="1221"/>
                    </a:lnTo>
                    <a:lnTo>
                      <a:pt x="1949" y="1220"/>
                    </a:lnTo>
                    <a:lnTo>
                      <a:pt x="1950" y="1219"/>
                    </a:lnTo>
                    <a:lnTo>
                      <a:pt x="1952" y="1217"/>
                    </a:lnTo>
                    <a:lnTo>
                      <a:pt x="1954" y="1216"/>
                    </a:lnTo>
                    <a:lnTo>
                      <a:pt x="1956" y="1216"/>
                    </a:lnTo>
                    <a:lnTo>
                      <a:pt x="1958" y="1216"/>
                    </a:lnTo>
                    <a:lnTo>
                      <a:pt x="1961" y="1217"/>
                    </a:lnTo>
                    <a:lnTo>
                      <a:pt x="1962" y="1217"/>
                    </a:lnTo>
                    <a:close/>
                    <a:moveTo>
                      <a:pt x="2017" y="1252"/>
                    </a:moveTo>
                    <a:lnTo>
                      <a:pt x="2034" y="1262"/>
                    </a:lnTo>
                    <a:lnTo>
                      <a:pt x="2037" y="1264"/>
                    </a:lnTo>
                    <a:lnTo>
                      <a:pt x="2038" y="1266"/>
                    </a:lnTo>
                    <a:lnTo>
                      <a:pt x="2038" y="1268"/>
                    </a:lnTo>
                    <a:lnTo>
                      <a:pt x="2039" y="1269"/>
                    </a:lnTo>
                    <a:lnTo>
                      <a:pt x="2039" y="1272"/>
                    </a:lnTo>
                    <a:lnTo>
                      <a:pt x="2039" y="1273"/>
                    </a:lnTo>
                    <a:lnTo>
                      <a:pt x="2038" y="1276"/>
                    </a:lnTo>
                    <a:lnTo>
                      <a:pt x="2038" y="1277"/>
                    </a:lnTo>
                    <a:lnTo>
                      <a:pt x="2037" y="1280"/>
                    </a:lnTo>
                    <a:lnTo>
                      <a:pt x="2035" y="1281"/>
                    </a:lnTo>
                    <a:lnTo>
                      <a:pt x="2033" y="1281"/>
                    </a:lnTo>
                    <a:lnTo>
                      <a:pt x="2031" y="1282"/>
                    </a:lnTo>
                    <a:lnTo>
                      <a:pt x="2029" y="1282"/>
                    </a:lnTo>
                    <a:lnTo>
                      <a:pt x="2027" y="1282"/>
                    </a:lnTo>
                    <a:lnTo>
                      <a:pt x="2025" y="1282"/>
                    </a:lnTo>
                    <a:lnTo>
                      <a:pt x="2023" y="1281"/>
                    </a:lnTo>
                    <a:lnTo>
                      <a:pt x="2005" y="1270"/>
                    </a:lnTo>
                    <a:lnTo>
                      <a:pt x="2003" y="1268"/>
                    </a:lnTo>
                    <a:lnTo>
                      <a:pt x="2002" y="1266"/>
                    </a:lnTo>
                    <a:lnTo>
                      <a:pt x="2001" y="1265"/>
                    </a:lnTo>
                    <a:lnTo>
                      <a:pt x="2001" y="1262"/>
                    </a:lnTo>
                    <a:lnTo>
                      <a:pt x="1999" y="1261"/>
                    </a:lnTo>
                    <a:lnTo>
                      <a:pt x="1999" y="1258"/>
                    </a:lnTo>
                    <a:lnTo>
                      <a:pt x="2001" y="1257"/>
                    </a:lnTo>
                    <a:lnTo>
                      <a:pt x="2002" y="1254"/>
                    </a:lnTo>
                    <a:lnTo>
                      <a:pt x="2003" y="1253"/>
                    </a:lnTo>
                    <a:lnTo>
                      <a:pt x="2005" y="1252"/>
                    </a:lnTo>
                    <a:lnTo>
                      <a:pt x="2006" y="1250"/>
                    </a:lnTo>
                    <a:lnTo>
                      <a:pt x="2009" y="1250"/>
                    </a:lnTo>
                    <a:lnTo>
                      <a:pt x="2010" y="1250"/>
                    </a:lnTo>
                    <a:lnTo>
                      <a:pt x="2013" y="1250"/>
                    </a:lnTo>
                    <a:lnTo>
                      <a:pt x="2014" y="1250"/>
                    </a:lnTo>
                    <a:lnTo>
                      <a:pt x="2017" y="1252"/>
                    </a:lnTo>
                    <a:close/>
                    <a:moveTo>
                      <a:pt x="2070" y="1285"/>
                    </a:moveTo>
                    <a:lnTo>
                      <a:pt x="2088" y="1297"/>
                    </a:lnTo>
                    <a:lnTo>
                      <a:pt x="2090" y="1298"/>
                    </a:lnTo>
                    <a:lnTo>
                      <a:pt x="2091" y="1300"/>
                    </a:lnTo>
                    <a:lnTo>
                      <a:pt x="2092" y="1301"/>
                    </a:lnTo>
                    <a:lnTo>
                      <a:pt x="2092" y="1304"/>
                    </a:lnTo>
                    <a:lnTo>
                      <a:pt x="2094" y="1305"/>
                    </a:lnTo>
                    <a:lnTo>
                      <a:pt x="2094" y="1308"/>
                    </a:lnTo>
                    <a:lnTo>
                      <a:pt x="2092" y="1309"/>
                    </a:lnTo>
                    <a:lnTo>
                      <a:pt x="2092" y="1312"/>
                    </a:lnTo>
                    <a:lnTo>
                      <a:pt x="2090" y="1313"/>
                    </a:lnTo>
                    <a:lnTo>
                      <a:pt x="2088" y="1314"/>
                    </a:lnTo>
                    <a:lnTo>
                      <a:pt x="2087" y="1316"/>
                    </a:lnTo>
                    <a:lnTo>
                      <a:pt x="2084" y="1316"/>
                    </a:lnTo>
                    <a:lnTo>
                      <a:pt x="2083" y="1317"/>
                    </a:lnTo>
                    <a:lnTo>
                      <a:pt x="2080" y="1316"/>
                    </a:lnTo>
                    <a:lnTo>
                      <a:pt x="2079" y="1316"/>
                    </a:lnTo>
                    <a:lnTo>
                      <a:pt x="2078" y="1314"/>
                    </a:lnTo>
                    <a:lnTo>
                      <a:pt x="2059" y="1304"/>
                    </a:lnTo>
                    <a:lnTo>
                      <a:pt x="2057" y="1302"/>
                    </a:lnTo>
                    <a:lnTo>
                      <a:pt x="2055" y="1301"/>
                    </a:lnTo>
                    <a:lnTo>
                      <a:pt x="2055" y="1298"/>
                    </a:lnTo>
                    <a:lnTo>
                      <a:pt x="2054" y="1297"/>
                    </a:lnTo>
                    <a:lnTo>
                      <a:pt x="2054" y="1294"/>
                    </a:lnTo>
                    <a:lnTo>
                      <a:pt x="2054" y="1293"/>
                    </a:lnTo>
                    <a:lnTo>
                      <a:pt x="2055" y="1290"/>
                    </a:lnTo>
                    <a:lnTo>
                      <a:pt x="2055" y="1289"/>
                    </a:lnTo>
                    <a:lnTo>
                      <a:pt x="2057" y="1286"/>
                    </a:lnTo>
                    <a:lnTo>
                      <a:pt x="2058" y="1285"/>
                    </a:lnTo>
                    <a:lnTo>
                      <a:pt x="2060" y="1285"/>
                    </a:lnTo>
                    <a:lnTo>
                      <a:pt x="2062" y="1284"/>
                    </a:lnTo>
                    <a:lnTo>
                      <a:pt x="2064" y="1284"/>
                    </a:lnTo>
                    <a:lnTo>
                      <a:pt x="2066" y="1284"/>
                    </a:lnTo>
                    <a:lnTo>
                      <a:pt x="2068" y="1285"/>
                    </a:lnTo>
                    <a:lnTo>
                      <a:pt x="2070" y="1285"/>
                    </a:lnTo>
                    <a:close/>
                    <a:moveTo>
                      <a:pt x="2124" y="1319"/>
                    </a:moveTo>
                    <a:lnTo>
                      <a:pt x="2143" y="1330"/>
                    </a:lnTo>
                    <a:lnTo>
                      <a:pt x="2144" y="1331"/>
                    </a:lnTo>
                    <a:lnTo>
                      <a:pt x="2145" y="1333"/>
                    </a:lnTo>
                    <a:lnTo>
                      <a:pt x="2147" y="1335"/>
                    </a:lnTo>
                    <a:lnTo>
                      <a:pt x="2147" y="1337"/>
                    </a:lnTo>
                    <a:lnTo>
                      <a:pt x="2147" y="1339"/>
                    </a:lnTo>
                    <a:lnTo>
                      <a:pt x="2147" y="1341"/>
                    </a:lnTo>
                    <a:lnTo>
                      <a:pt x="2147" y="1343"/>
                    </a:lnTo>
                    <a:lnTo>
                      <a:pt x="2145" y="1345"/>
                    </a:lnTo>
                    <a:lnTo>
                      <a:pt x="2144" y="1347"/>
                    </a:lnTo>
                    <a:lnTo>
                      <a:pt x="2143" y="1349"/>
                    </a:lnTo>
                    <a:lnTo>
                      <a:pt x="2141" y="1349"/>
                    </a:lnTo>
                    <a:lnTo>
                      <a:pt x="2139" y="1350"/>
                    </a:lnTo>
                    <a:lnTo>
                      <a:pt x="2137" y="1350"/>
                    </a:lnTo>
                    <a:lnTo>
                      <a:pt x="2135" y="1350"/>
                    </a:lnTo>
                    <a:lnTo>
                      <a:pt x="2132" y="1349"/>
                    </a:lnTo>
                    <a:lnTo>
                      <a:pt x="2131" y="1349"/>
                    </a:lnTo>
                    <a:lnTo>
                      <a:pt x="2114" y="1337"/>
                    </a:lnTo>
                    <a:lnTo>
                      <a:pt x="2111" y="1335"/>
                    </a:lnTo>
                    <a:lnTo>
                      <a:pt x="2110" y="1334"/>
                    </a:lnTo>
                    <a:lnTo>
                      <a:pt x="2108" y="1333"/>
                    </a:lnTo>
                    <a:lnTo>
                      <a:pt x="2108" y="1330"/>
                    </a:lnTo>
                    <a:lnTo>
                      <a:pt x="2108" y="1329"/>
                    </a:lnTo>
                    <a:lnTo>
                      <a:pt x="2108" y="1326"/>
                    </a:lnTo>
                    <a:lnTo>
                      <a:pt x="2108" y="1325"/>
                    </a:lnTo>
                    <a:lnTo>
                      <a:pt x="2110" y="1322"/>
                    </a:lnTo>
                    <a:lnTo>
                      <a:pt x="2111" y="1321"/>
                    </a:lnTo>
                    <a:lnTo>
                      <a:pt x="2112" y="1319"/>
                    </a:lnTo>
                    <a:lnTo>
                      <a:pt x="2115" y="1318"/>
                    </a:lnTo>
                    <a:lnTo>
                      <a:pt x="2116" y="1318"/>
                    </a:lnTo>
                    <a:lnTo>
                      <a:pt x="2118" y="1317"/>
                    </a:lnTo>
                    <a:lnTo>
                      <a:pt x="2120" y="1318"/>
                    </a:lnTo>
                    <a:lnTo>
                      <a:pt x="2123" y="1318"/>
                    </a:lnTo>
                    <a:lnTo>
                      <a:pt x="2124" y="1319"/>
                    </a:lnTo>
                    <a:close/>
                    <a:moveTo>
                      <a:pt x="2179" y="1353"/>
                    </a:moveTo>
                    <a:lnTo>
                      <a:pt x="2196" y="1365"/>
                    </a:lnTo>
                    <a:lnTo>
                      <a:pt x="2199" y="1366"/>
                    </a:lnTo>
                    <a:lnTo>
                      <a:pt x="2200" y="1367"/>
                    </a:lnTo>
                    <a:lnTo>
                      <a:pt x="2200" y="1369"/>
                    </a:lnTo>
                    <a:lnTo>
                      <a:pt x="2201" y="1371"/>
                    </a:lnTo>
                    <a:lnTo>
                      <a:pt x="2201" y="1373"/>
                    </a:lnTo>
                    <a:lnTo>
                      <a:pt x="2201" y="1375"/>
                    </a:lnTo>
                    <a:lnTo>
                      <a:pt x="2201" y="1377"/>
                    </a:lnTo>
                    <a:lnTo>
                      <a:pt x="2200" y="1379"/>
                    </a:lnTo>
                    <a:lnTo>
                      <a:pt x="2199" y="1381"/>
                    </a:lnTo>
                    <a:lnTo>
                      <a:pt x="2197" y="1382"/>
                    </a:lnTo>
                    <a:lnTo>
                      <a:pt x="2195" y="1383"/>
                    </a:lnTo>
                    <a:lnTo>
                      <a:pt x="2193" y="1383"/>
                    </a:lnTo>
                    <a:lnTo>
                      <a:pt x="2191" y="1383"/>
                    </a:lnTo>
                    <a:lnTo>
                      <a:pt x="2189" y="1383"/>
                    </a:lnTo>
                    <a:lnTo>
                      <a:pt x="2187" y="1383"/>
                    </a:lnTo>
                    <a:lnTo>
                      <a:pt x="2185" y="1382"/>
                    </a:lnTo>
                    <a:lnTo>
                      <a:pt x="2167" y="1371"/>
                    </a:lnTo>
                    <a:lnTo>
                      <a:pt x="2165" y="1370"/>
                    </a:lnTo>
                    <a:lnTo>
                      <a:pt x="2164" y="1369"/>
                    </a:lnTo>
                    <a:lnTo>
                      <a:pt x="2163" y="1366"/>
                    </a:lnTo>
                    <a:lnTo>
                      <a:pt x="2163" y="1365"/>
                    </a:lnTo>
                    <a:lnTo>
                      <a:pt x="2161" y="1362"/>
                    </a:lnTo>
                    <a:lnTo>
                      <a:pt x="2163" y="1361"/>
                    </a:lnTo>
                    <a:lnTo>
                      <a:pt x="2163" y="1358"/>
                    </a:lnTo>
                    <a:lnTo>
                      <a:pt x="2164" y="1357"/>
                    </a:lnTo>
                    <a:lnTo>
                      <a:pt x="2165" y="1354"/>
                    </a:lnTo>
                    <a:lnTo>
                      <a:pt x="2167" y="1353"/>
                    </a:lnTo>
                    <a:lnTo>
                      <a:pt x="2168" y="1353"/>
                    </a:lnTo>
                    <a:lnTo>
                      <a:pt x="2171" y="1351"/>
                    </a:lnTo>
                    <a:lnTo>
                      <a:pt x="2172" y="1351"/>
                    </a:lnTo>
                    <a:lnTo>
                      <a:pt x="2175" y="1351"/>
                    </a:lnTo>
                    <a:lnTo>
                      <a:pt x="2176" y="1353"/>
                    </a:lnTo>
                    <a:lnTo>
                      <a:pt x="2179" y="1353"/>
                    </a:lnTo>
                    <a:close/>
                    <a:moveTo>
                      <a:pt x="2233" y="1387"/>
                    </a:moveTo>
                    <a:lnTo>
                      <a:pt x="2250" y="1398"/>
                    </a:lnTo>
                    <a:lnTo>
                      <a:pt x="2252" y="1399"/>
                    </a:lnTo>
                    <a:lnTo>
                      <a:pt x="2253" y="1400"/>
                    </a:lnTo>
                    <a:lnTo>
                      <a:pt x="2254" y="1403"/>
                    </a:lnTo>
                    <a:lnTo>
                      <a:pt x="2256" y="1404"/>
                    </a:lnTo>
                    <a:lnTo>
                      <a:pt x="2256" y="1407"/>
                    </a:lnTo>
                    <a:lnTo>
                      <a:pt x="2256" y="1408"/>
                    </a:lnTo>
                    <a:lnTo>
                      <a:pt x="2254" y="1411"/>
                    </a:lnTo>
                    <a:lnTo>
                      <a:pt x="2254" y="1412"/>
                    </a:lnTo>
                    <a:lnTo>
                      <a:pt x="2253" y="1414"/>
                    </a:lnTo>
                    <a:lnTo>
                      <a:pt x="2250" y="1415"/>
                    </a:lnTo>
                    <a:lnTo>
                      <a:pt x="2249" y="1416"/>
                    </a:lnTo>
                    <a:lnTo>
                      <a:pt x="2248" y="1418"/>
                    </a:lnTo>
                    <a:lnTo>
                      <a:pt x="2245" y="1418"/>
                    </a:lnTo>
                    <a:lnTo>
                      <a:pt x="2244" y="1418"/>
                    </a:lnTo>
                    <a:lnTo>
                      <a:pt x="2241" y="1416"/>
                    </a:lnTo>
                    <a:lnTo>
                      <a:pt x="2240" y="1416"/>
                    </a:lnTo>
                    <a:lnTo>
                      <a:pt x="2221" y="1404"/>
                    </a:lnTo>
                    <a:lnTo>
                      <a:pt x="2220" y="1403"/>
                    </a:lnTo>
                    <a:lnTo>
                      <a:pt x="2218" y="1402"/>
                    </a:lnTo>
                    <a:lnTo>
                      <a:pt x="2217" y="1400"/>
                    </a:lnTo>
                    <a:lnTo>
                      <a:pt x="2216" y="1398"/>
                    </a:lnTo>
                    <a:lnTo>
                      <a:pt x="2216" y="1397"/>
                    </a:lnTo>
                    <a:lnTo>
                      <a:pt x="2216" y="1394"/>
                    </a:lnTo>
                    <a:lnTo>
                      <a:pt x="2217" y="1391"/>
                    </a:lnTo>
                    <a:lnTo>
                      <a:pt x="2218" y="1390"/>
                    </a:lnTo>
                    <a:lnTo>
                      <a:pt x="2218" y="1389"/>
                    </a:lnTo>
                    <a:lnTo>
                      <a:pt x="2221" y="1387"/>
                    </a:lnTo>
                    <a:lnTo>
                      <a:pt x="2222" y="1386"/>
                    </a:lnTo>
                    <a:lnTo>
                      <a:pt x="2224" y="1386"/>
                    </a:lnTo>
                    <a:lnTo>
                      <a:pt x="2226" y="1385"/>
                    </a:lnTo>
                    <a:lnTo>
                      <a:pt x="2229" y="1385"/>
                    </a:lnTo>
                    <a:lnTo>
                      <a:pt x="2230" y="1386"/>
                    </a:lnTo>
                    <a:lnTo>
                      <a:pt x="2233" y="1387"/>
                    </a:lnTo>
                    <a:close/>
                    <a:moveTo>
                      <a:pt x="2286" y="1420"/>
                    </a:moveTo>
                    <a:lnTo>
                      <a:pt x="2305" y="1432"/>
                    </a:lnTo>
                    <a:lnTo>
                      <a:pt x="2306" y="1432"/>
                    </a:lnTo>
                    <a:lnTo>
                      <a:pt x="2307" y="1435"/>
                    </a:lnTo>
                    <a:lnTo>
                      <a:pt x="2309" y="1436"/>
                    </a:lnTo>
                    <a:lnTo>
                      <a:pt x="2309" y="1438"/>
                    </a:lnTo>
                    <a:lnTo>
                      <a:pt x="2309" y="1440"/>
                    </a:lnTo>
                    <a:lnTo>
                      <a:pt x="2309" y="1443"/>
                    </a:lnTo>
                    <a:lnTo>
                      <a:pt x="2309" y="1444"/>
                    </a:lnTo>
                    <a:lnTo>
                      <a:pt x="2307" y="1447"/>
                    </a:lnTo>
                    <a:lnTo>
                      <a:pt x="2306" y="1448"/>
                    </a:lnTo>
                    <a:lnTo>
                      <a:pt x="2305" y="1450"/>
                    </a:lnTo>
                    <a:lnTo>
                      <a:pt x="2303" y="1451"/>
                    </a:lnTo>
                    <a:lnTo>
                      <a:pt x="2301" y="1451"/>
                    </a:lnTo>
                    <a:lnTo>
                      <a:pt x="2299" y="1451"/>
                    </a:lnTo>
                    <a:lnTo>
                      <a:pt x="2297" y="1451"/>
                    </a:lnTo>
                    <a:lnTo>
                      <a:pt x="2295" y="1451"/>
                    </a:lnTo>
                    <a:lnTo>
                      <a:pt x="2293" y="1450"/>
                    </a:lnTo>
                    <a:lnTo>
                      <a:pt x="2276" y="1439"/>
                    </a:lnTo>
                    <a:lnTo>
                      <a:pt x="2273" y="1438"/>
                    </a:lnTo>
                    <a:lnTo>
                      <a:pt x="2272" y="1435"/>
                    </a:lnTo>
                    <a:lnTo>
                      <a:pt x="2272" y="1434"/>
                    </a:lnTo>
                    <a:lnTo>
                      <a:pt x="2270" y="1432"/>
                    </a:lnTo>
                    <a:lnTo>
                      <a:pt x="2270" y="1430"/>
                    </a:lnTo>
                    <a:lnTo>
                      <a:pt x="2270" y="1428"/>
                    </a:lnTo>
                    <a:lnTo>
                      <a:pt x="2270" y="1426"/>
                    </a:lnTo>
                    <a:lnTo>
                      <a:pt x="2272" y="1424"/>
                    </a:lnTo>
                    <a:lnTo>
                      <a:pt x="2273" y="1422"/>
                    </a:lnTo>
                    <a:lnTo>
                      <a:pt x="2274" y="1420"/>
                    </a:lnTo>
                    <a:lnTo>
                      <a:pt x="2277" y="1419"/>
                    </a:lnTo>
                    <a:lnTo>
                      <a:pt x="2278" y="1419"/>
                    </a:lnTo>
                    <a:lnTo>
                      <a:pt x="2281" y="1419"/>
                    </a:lnTo>
                    <a:lnTo>
                      <a:pt x="2282" y="1419"/>
                    </a:lnTo>
                    <a:lnTo>
                      <a:pt x="2285" y="1419"/>
                    </a:lnTo>
                    <a:lnTo>
                      <a:pt x="2286" y="1420"/>
                    </a:lnTo>
                    <a:close/>
                    <a:moveTo>
                      <a:pt x="2341" y="1455"/>
                    </a:moveTo>
                    <a:lnTo>
                      <a:pt x="2359" y="1466"/>
                    </a:lnTo>
                    <a:lnTo>
                      <a:pt x="2361" y="1467"/>
                    </a:lnTo>
                    <a:lnTo>
                      <a:pt x="2362" y="1468"/>
                    </a:lnTo>
                    <a:lnTo>
                      <a:pt x="2363" y="1471"/>
                    </a:lnTo>
                    <a:lnTo>
                      <a:pt x="2363" y="1472"/>
                    </a:lnTo>
                    <a:lnTo>
                      <a:pt x="2363" y="1474"/>
                    </a:lnTo>
                    <a:lnTo>
                      <a:pt x="2363" y="1476"/>
                    </a:lnTo>
                    <a:lnTo>
                      <a:pt x="2363" y="1479"/>
                    </a:lnTo>
                    <a:lnTo>
                      <a:pt x="2362" y="1480"/>
                    </a:lnTo>
                    <a:lnTo>
                      <a:pt x="2361" y="1481"/>
                    </a:lnTo>
                    <a:lnTo>
                      <a:pt x="2359" y="1483"/>
                    </a:lnTo>
                    <a:lnTo>
                      <a:pt x="2357" y="1484"/>
                    </a:lnTo>
                    <a:lnTo>
                      <a:pt x="2355" y="1485"/>
                    </a:lnTo>
                    <a:lnTo>
                      <a:pt x="2353" y="1485"/>
                    </a:lnTo>
                    <a:lnTo>
                      <a:pt x="2351" y="1485"/>
                    </a:lnTo>
                    <a:lnTo>
                      <a:pt x="2349" y="1484"/>
                    </a:lnTo>
                    <a:lnTo>
                      <a:pt x="2347" y="1484"/>
                    </a:lnTo>
                    <a:lnTo>
                      <a:pt x="2329" y="1472"/>
                    </a:lnTo>
                    <a:lnTo>
                      <a:pt x="2327" y="1471"/>
                    </a:lnTo>
                    <a:lnTo>
                      <a:pt x="2326" y="1470"/>
                    </a:lnTo>
                    <a:lnTo>
                      <a:pt x="2325" y="1468"/>
                    </a:lnTo>
                    <a:lnTo>
                      <a:pt x="2325" y="1466"/>
                    </a:lnTo>
                    <a:lnTo>
                      <a:pt x="2325" y="1464"/>
                    </a:lnTo>
                    <a:lnTo>
                      <a:pt x="2325" y="1462"/>
                    </a:lnTo>
                    <a:lnTo>
                      <a:pt x="2325" y="1459"/>
                    </a:lnTo>
                    <a:lnTo>
                      <a:pt x="2326" y="1458"/>
                    </a:lnTo>
                    <a:lnTo>
                      <a:pt x="2327" y="1456"/>
                    </a:lnTo>
                    <a:lnTo>
                      <a:pt x="2329" y="1455"/>
                    </a:lnTo>
                    <a:lnTo>
                      <a:pt x="2330" y="1454"/>
                    </a:lnTo>
                    <a:lnTo>
                      <a:pt x="2333" y="1452"/>
                    </a:lnTo>
                    <a:lnTo>
                      <a:pt x="2334" y="1452"/>
                    </a:lnTo>
                    <a:lnTo>
                      <a:pt x="2337" y="1452"/>
                    </a:lnTo>
                    <a:lnTo>
                      <a:pt x="2338" y="1454"/>
                    </a:lnTo>
                    <a:lnTo>
                      <a:pt x="2341" y="1455"/>
                    </a:lnTo>
                    <a:close/>
                    <a:moveTo>
                      <a:pt x="2395" y="1488"/>
                    </a:moveTo>
                    <a:lnTo>
                      <a:pt x="2412" y="1499"/>
                    </a:lnTo>
                    <a:lnTo>
                      <a:pt x="2414" y="1500"/>
                    </a:lnTo>
                    <a:lnTo>
                      <a:pt x="2415" y="1503"/>
                    </a:lnTo>
                    <a:lnTo>
                      <a:pt x="2416" y="1504"/>
                    </a:lnTo>
                    <a:lnTo>
                      <a:pt x="2418" y="1505"/>
                    </a:lnTo>
                    <a:lnTo>
                      <a:pt x="2418" y="1508"/>
                    </a:lnTo>
                    <a:lnTo>
                      <a:pt x="2418" y="1511"/>
                    </a:lnTo>
                    <a:lnTo>
                      <a:pt x="2416" y="1512"/>
                    </a:lnTo>
                    <a:lnTo>
                      <a:pt x="2416" y="1515"/>
                    </a:lnTo>
                    <a:lnTo>
                      <a:pt x="2415" y="1516"/>
                    </a:lnTo>
                    <a:lnTo>
                      <a:pt x="2412" y="1517"/>
                    </a:lnTo>
                    <a:lnTo>
                      <a:pt x="2411" y="1519"/>
                    </a:lnTo>
                    <a:lnTo>
                      <a:pt x="2410" y="1519"/>
                    </a:lnTo>
                    <a:lnTo>
                      <a:pt x="2407" y="1519"/>
                    </a:lnTo>
                    <a:lnTo>
                      <a:pt x="2406" y="1519"/>
                    </a:lnTo>
                    <a:lnTo>
                      <a:pt x="2403" y="1519"/>
                    </a:lnTo>
                    <a:lnTo>
                      <a:pt x="2402" y="1517"/>
                    </a:lnTo>
                    <a:lnTo>
                      <a:pt x="2383" y="1507"/>
                    </a:lnTo>
                    <a:lnTo>
                      <a:pt x="2382" y="1504"/>
                    </a:lnTo>
                    <a:lnTo>
                      <a:pt x="2380" y="1503"/>
                    </a:lnTo>
                    <a:lnTo>
                      <a:pt x="2379" y="1501"/>
                    </a:lnTo>
                    <a:lnTo>
                      <a:pt x="2379" y="1499"/>
                    </a:lnTo>
                    <a:lnTo>
                      <a:pt x="2378" y="1497"/>
                    </a:lnTo>
                    <a:lnTo>
                      <a:pt x="2378" y="1495"/>
                    </a:lnTo>
                    <a:lnTo>
                      <a:pt x="2379" y="1493"/>
                    </a:lnTo>
                    <a:lnTo>
                      <a:pt x="2380" y="1492"/>
                    </a:lnTo>
                    <a:lnTo>
                      <a:pt x="2380" y="1489"/>
                    </a:lnTo>
                    <a:lnTo>
                      <a:pt x="2383" y="1488"/>
                    </a:lnTo>
                    <a:lnTo>
                      <a:pt x="2384" y="1487"/>
                    </a:lnTo>
                    <a:lnTo>
                      <a:pt x="2386" y="1487"/>
                    </a:lnTo>
                    <a:lnTo>
                      <a:pt x="2388" y="1487"/>
                    </a:lnTo>
                    <a:lnTo>
                      <a:pt x="2391" y="1487"/>
                    </a:lnTo>
                    <a:lnTo>
                      <a:pt x="2392" y="1487"/>
                    </a:lnTo>
                    <a:lnTo>
                      <a:pt x="2395" y="1488"/>
                    </a:lnTo>
                    <a:close/>
                    <a:moveTo>
                      <a:pt x="2448" y="1521"/>
                    </a:moveTo>
                    <a:lnTo>
                      <a:pt x="2467" y="1533"/>
                    </a:lnTo>
                    <a:lnTo>
                      <a:pt x="2468" y="1535"/>
                    </a:lnTo>
                    <a:lnTo>
                      <a:pt x="2469" y="1536"/>
                    </a:lnTo>
                    <a:lnTo>
                      <a:pt x="2471" y="1537"/>
                    </a:lnTo>
                    <a:lnTo>
                      <a:pt x="2471" y="1540"/>
                    </a:lnTo>
                    <a:lnTo>
                      <a:pt x="2472" y="1541"/>
                    </a:lnTo>
                    <a:lnTo>
                      <a:pt x="2471" y="1544"/>
                    </a:lnTo>
                    <a:lnTo>
                      <a:pt x="2471" y="1545"/>
                    </a:lnTo>
                    <a:lnTo>
                      <a:pt x="2469" y="1548"/>
                    </a:lnTo>
                    <a:lnTo>
                      <a:pt x="2468" y="1549"/>
                    </a:lnTo>
                    <a:lnTo>
                      <a:pt x="2467" y="1551"/>
                    </a:lnTo>
                    <a:lnTo>
                      <a:pt x="2465" y="1552"/>
                    </a:lnTo>
                    <a:lnTo>
                      <a:pt x="2463" y="1552"/>
                    </a:lnTo>
                    <a:lnTo>
                      <a:pt x="2461" y="1553"/>
                    </a:lnTo>
                    <a:lnTo>
                      <a:pt x="2459" y="1553"/>
                    </a:lnTo>
                    <a:lnTo>
                      <a:pt x="2457" y="1552"/>
                    </a:lnTo>
                    <a:lnTo>
                      <a:pt x="2455" y="1552"/>
                    </a:lnTo>
                    <a:lnTo>
                      <a:pt x="2438" y="1540"/>
                    </a:lnTo>
                    <a:lnTo>
                      <a:pt x="2435" y="1539"/>
                    </a:lnTo>
                    <a:lnTo>
                      <a:pt x="2434" y="1537"/>
                    </a:lnTo>
                    <a:lnTo>
                      <a:pt x="2434" y="1535"/>
                    </a:lnTo>
                    <a:lnTo>
                      <a:pt x="2432" y="1533"/>
                    </a:lnTo>
                    <a:lnTo>
                      <a:pt x="2432" y="1531"/>
                    </a:lnTo>
                    <a:lnTo>
                      <a:pt x="2432" y="1529"/>
                    </a:lnTo>
                    <a:lnTo>
                      <a:pt x="2434" y="1527"/>
                    </a:lnTo>
                    <a:lnTo>
                      <a:pt x="2434" y="1525"/>
                    </a:lnTo>
                    <a:lnTo>
                      <a:pt x="2435" y="1524"/>
                    </a:lnTo>
                    <a:lnTo>
                      <a:pt x="2436" y="1523"/>
                    </a:lnTo>
                    <a:lnTo>
                      <a:pt x="2439" y="1521"/>
                    </a:lnTo>
                    <a:lnTo>
                      <a:pt x="2440" y="1520"/>
                    </a:lnTo>
                    <a:lnTo>
                      <a:pt x="2443" y="1520"/>
                    </a:lnTo>
                    <a:lnTo>
                      <a:pt x="2444" y="1520"/>
                    </a:lnTo>
                    <a:lnTo>
                      <a:pt x="2447" y="1521"/>
                    </a:lnTo>
                    <a:lnTo>
                      <a:pt x="2448" y="1521"/>
                    </a:lnTo>
                    <a:close/>
                  </a:path>
                </a:pathLst>
              </a:custGeom>
              <a:solidFill>
                <a:srgbClr val="003300"/>
              </a:solidFill>
              <a:ln w="1588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Freeform 40"/>
              <p:cNvSpPr>
                <a:spLocks/>
              </p:cNvSpPr>
              <p:nvPr/>
            </p:nvSpPr>
            <p:spPr bwMode="auto">
              <a:xfrm>
                <a:off x="4400" y="1947"/>
                <a:ext cx="73" cy="62"/>
              </a:xfrm>
              <a:custGeom>
                <a:avLst/>
                <a:gdLst>
                  <a:gd name="T0" fmla="*/ 1 w 146"/>
                  <a:gd name="T1" fmla="*/ 0 h 125"/>
                  <a:gd name="T2" fmla="*/ 1 w 146"/>
                  <a:gd name="T3" fmla="*/ 0 h 125"/>
                  <a:gd name="T4" fmla="*/ 0 w 146"/>
                  <a:gd name="T5" fmla="*/ 0 h 125"/>
                  <a:gd name="T6" fmla="*/ 1 w 146"/>
                  <a:gd name="T7" fmla="*/ 0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25"/>
                  <a:gd name="T14" fmla="*/ 146 w 146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25">
                    <a:moveTo>
                      <a:pt x="70" y="0"/>
                    </a:moveTo>
                    <a:lnTo>
                      <a:pt x="146" y="125"/>
                    </a:lnTo>
                    <a:lnTo>
                      <a:pt x="0" y="11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193" y="2806"/>
              <a:ext cx="1280" cy="802"/>
              <a:chOff x="3193" y="2806"/>
              <a:chExt cx="1280" cy="802"/>
            </a:xfrm>
          </p:grpSpPr>
          <p:sp>
            <p:nvSpPr>
              <p:cNvPr id="3139" name="Freeform 42"/>
              <p:cNvSpPr>
                <a:spLocks noEditPoints="1"/>
              </p:cNvSpPr>
              <p:nvPr/>
            </p:nvSpPr>
            <p:spPr bwMode="auto">
              <a:xfrm>
                <a:off x="3193" y="2832"/>
                <a:ext cx="1236" cy="776"/>
              </a:xfrm>
              <a:custGeom>
                <a:avLst/>
                <a:gdLst>
                  <a:gd name="T0" fmla="*/ 1 w 2472"/>
                  <a:gd name="T1" fmla="*/ 1 h 1552"/>
                  <a:gd name="T2" fmla="*/ 1 w 2472"/>
                  <a:gd name="T3" fmla="*/ 1 h 1552"/>
                  <a:gd name="T4" fmla="*/ 1 w 2472"/>
                  <a:gd name="T5" fmla="*/ 1 h 1552"/>
                  <a:gd name="T6" fmla="*/ 1 w 2472"/>
                  <a:gd name="T7" fmla="*/ 1 h 1552"/>
                  <a:gd name="T8" fmla="*/ 1 w 2472"/>
                  <a:gd name="T9" fmla="*/ 1 h 1552"/>
                  <a:gd name="T10" fmla="*/ 1 w 2472"/>
                  <a:gd name="T11" fmla="*/ 1 h 1552"/>
                  <a:gd name="T12" fmla="*/ 1 w 2472"/>
                  <a:gd name="T13" fmla="*/ 1 h 1552"/>
                  <a:gd name="T14" fmla="*/ 1 w 2472"/>
                  <a:gd name="T15" fmla="*/ 1 h 1552"/>
                  <a:gd name="T16" fmla="*/ 1 w 2472"/>
                  <a:gd name="T17" fmla="*/ 1 h 1552"/>
                  <a:gd name="T18" fmla="*/ 1 w 2472"/>
                  <a:gd name="T19" fmla="*/ 1 h 1552"/>
                  <a:gd name="T20" fmla="*/ 1 w 2472"/>
                  <a:gd name="T21" fmla="*/ 1 h 1552"/>
                  <a:gd name="T22" fmla="*/ 1 w 2472"/>
                  <a:gd name="T23" fmla="*/ 1 h 1552"/>
                  <a:gd name="T24" fmla="*/ 1 w 2472"/>
                  <a:gd name="T25" fmla="*/ 1 h 1552"/>
                  <a:gd name="T26" fmla="*/ 1 w 2472"/>
                  <a:gd name="T27" fmla="*/ 1 h 1552"/>
                  <a:gd name="T28" fmla="*/ 1 w 2472"/>
                  <a:gd name="T29" fmla="*/ 1 h 1552"/>
                  <a:gd name="T30" fmla="*/ 1 w 2472"/>
                  <a:gd name="T31" fmla="*/ 1 h 1552"/>
                  <a:gd name="T32" fmla="*/ 1 w 2472"/>
                  <a:gd name="T33" fmla="*/ 1 h 1552"/>
                  <a:gd name="T34" fmla="*/ 1 w 2472"/>
                  <a:gd name="T35" fmla="*/ 1 h 1552"/>
                  <a:gd name="T36" fmla="*/ 1 w 2472"/>
                  <a:gd name="T37" fmla="*/ 1 h 1552"/>
                  <a:gd name="T38" fmla="*/ 1 w 2472"/>
                  <a:gd name="T39" fmla="*/ 1 h 1552"/>
                  <a:gd name="T40" fmla="*/ 1 w 2472"/>
                  <a:gd name="T41" fmla="*/ 1 h 1552"/>
                  <a:gd name="T42" fmla="*/ 1 w 2472"/>
                  <a:gd name="T43" fmla="*/ 1 h 1552"/>
                  <a:gd name="T44" fmla="*/ 1 w 2472"/>
                  <a:gd name="T45" fmla="*/ 1 h 1552"/>
                  <a:gd name="T46" fmla="*/ 1 w 2472"/>
                  <a:gd name="T47" fmla="*/ 1 h 1552"/>
                  <a:gd name="T48" fmla="*/ 1 w 2472"/>
                  <a:gd name="T49" fmla="*/ 1 h 1552"/>
                  <a:gd name="T50" fmla="*/ 1 w 2472"/>
                  <a:gd name="T51" fmla="*/ 1 h 1552"/>
                  <a:gd name="T52" fmla="*/ 1 w 2472"/>
                  <a:gd name="T53" fmla="*/ 1 h 1552"/>
                  <a:gd name="T54" fmla="*/ 1 w 2472"/>
                  <a:gd name="T55" fmla="*/ 1 h 1552"/>
                  <a:gd name="T56" fmla="*/ 1 w 2472"/>
                  <a:gd name="T57" fmla="*/ 1 h 1552"/>
                  <a:gd name="T58" fmla="*/ 1 w 2472"/>
                  <a:gd name="T59" fmla="*/ 1 h 1552"/>
                  <a:gd name="T60" fmla="*/ 1 w 2472"/>
                  <a:gd name="T61" fmla="*/ 1 h 1552"/>
                  <a:gd name="T62" fmla="*/ 1 w 2472"/>
                  <a:gd name="T63" fmla="*/ 1 h 1552"/>
                  <a:gd name="T64" fmla="*/ 1 w 2472"/>
                  <a:gd name="T65" fmla="*/ 1 h 1552"/>
                  <a:gd name="T66" fmla="*/ 1 w 2472"/>
                  <a:gd name="T67" fmla="*/ 1 h 1552"/>
                  <a:gd name="T68" fmla="*/ 1 w 2472"/>
                  <a:gd name="T69" fmla="*/ 1 h 1552"/>
                  <a:gd name="T70" fmla="*/ 1 w 2472"/>
                  <a:gd name="T71" fmla="*/ 1 h 1552"/>
                  <a:gd name="T72" fmla="*/ 1 w 2472"/>
                  <a:gd name="T73" fmla="*/ 1 h 1552"/>
                  <a:gd name="T74" fmla="*/ 1 w 2472"/>
                  <a:gd name="T75" fmla="*/ 1 h 1552"/>
                  <a:gd name="T76" fmla="*/ 1 w 2472"/>
                  <a:gd name="T77" fmla="*/ 1 h 1552"/>
                  <a:gd name="T78" fmla="*/ 1 w 2472"/>
                  <a:gd name="T79" fmla="*/ 1 h 1552"/>
                  <a:gd name="T80" fmla="*/ 1 w 2472"/>
                  <a:gd name="T81" fmla="*/ 1 h 1552"/>
                  <a:gd name="T82" fmla="*/ 1 w 2472"/>
                  <a:gd name="T83" fmla="*/ 1 h 1552"/>
                  <a:gd name="T84" fmla="*/ 1 w 2472"/>
                  <a:gd name="T85" fmla="*/ 1 h 1552"/>
                  <a:gd name="T86" fmla="*/ 1 w 2472"/>
                  <a:gd name="T87" fmla="*/ 1 h 1552"/>
                  <a:gd name="T88" fmla="*/ 1 w 2472"/>
                  <a:gd name="T89" fmla="*/ 1 h 1552"/>
                  <a:gd name="T90" fmla="*/ 1 w 2472"/>
                  <a:gd name="T91" fmla="*/ 1 h 1552"/>
                  <a:gd name="T92" fmla="*/ 1 w 2472"/>
                  <a:gd name="T93" fmla="*/ 1 h 1552"/>
                  <a:gd name="T94" fmla="*/ 1 w 2472"/>
                  <a:gd name="T95" fmla="*/ 1 h 1552"/>
                  <a:gd name="T96" fmla="*/ 1 w 2472"/>
                  <a:gd name="T97" fmla="*/ 1 h 1552"/>
                  <a:gd name="T98" fmla="*/ 1 w 2472"/>
                  <a:gd name="T99" fmla="*/ 1 h 1552"/>
                  <a:gd name="T100" fmla="*/ 1 w 2472"/>
                  <a:gd name="T101" fmla="*/ 1 h 1552"/>
                  <a:gd name="T102" fmla="*/ 1 w 2472"/>
                  <a:gd name="T103" fmla="*/ 1 h 1552"/>
                  <a:gd name="T104" fmla="*/ 1 w 2472"/>
                  <a:gd name="T105" fmla="*/ 1 h 1552"/>
                  <a:gd name="T106" fmla="*/ 1 w 2472"/>
                  <a:gd name="T107" fmla="*/ 1 h 1552"/>
                  <a:gd name="T108" fmla="*/ 1 w 2472"/>
                  <a:gd name="T109" fmla="*/ 1 h 1552"/>
                  <a:gd name="T110" fmla="*/ 1 w 2472"/>
                  <a:gd name="T111" fmla="*/ 1 h 1552"/>
                  <a:gd name="T112" fmla="*/ 1 w 2472"/>
                  <a:gd name="T113" fmla="*/ 1 h 1552"/>
                  <a:gd name="T114" fmla="*/ 1 w 2472"/>
                  <a:gd name="T115" fmla="*/ 1 h 1552"/>
                  <a:gd name="T116" fmla="*/ 1 w 2472"/>
                  <a:gd name="T117" fmla="*/ 1 h 1552"/>
                  <a:gd name="T118" fmla="*/ 1 w 2472"/>
                  <a:gd name="T119" fmla="*/ 1 h 1552"/>
                  <a:gd name="T120" fmla="*/ 1 w 2472"/>
                  <a:gd name="T121" fmla="*/ 1 h 1552"/>
                  <a:gd name="T122" fmla="*/ 1 w 2472"/>
                  <a:gd name="T123" fmla="*/ 1 h 1552"/>
                  <a:gd name="T124" fmla="*/ 1 w 2472"/>
                  <a:gd name="T125" fmla="*/ 1 h 1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2"/>
                  <a:gd name="T190" fmla="*/ 0 h 1552"/>
                  <a:gd name="T191" fmla="*/ 2472 w 2472"/>
                  <a:gd name="T192" fmla="*/ 1552 h 15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2" h="1552">
                    <a:moveTo>
                      <a:pt x="5" y="1533"/>
                    </a:moveTo>
                    <a:lnTo>
                      <a:pt x="24" y="1521"/>
                    </a:lnTo>
                    <a:lnTo>
                      <a:pt x="25" y="1520"/>
                    </a:lnTo>
                    <a:lnTo>
                      <a:pt x="28" y="1520"/>
                    </a:lnTo>
                    <a:lnTo>
                      <a:pt x="29" y="1520"/>
                    </a:lnTo>
                    <a:lnTo>
                      <a:pt x="32" y="1520"/>
                    </a:lnTo>
                    <a:lnTo>
                      <a:pt x="33" y="1520"/>
                    </a:lnTo>
                    <a:lnTo>
                      <a:pt x="36" y="1521"/>
                    </a:lnTo>
                    <a:lnTo>
                      <a:pt x="37" y="1523"/>
                    </a:lnTo>
                    <a:lnTo>
                      <a:pt x="38" y="1525"/>
                    </a:lnTo>
                    <a:lnTo>
                      <a:pt x="38" y="1527"/>
                    </a:lnTo>
                    <a:lnTo>
                      <a:pt x="40" y="1529"/>
                    </a:lnTo>
                    <a:lnTo>
                      <a:pt x="40" y="1531"/>
                    </a:lnTo>
                    <a:lnTo>
                      <a:pt x="40" y="1533"/>
                    </a:lnTo>
                    <a:lnTo>
                      <a:pt x="38" y="1535"/>
                    </a:lnTo>
                    <a:lnTo>
                      <a:pt x="37" y="1536"/>
                    </a:lnTo>
                    <a:lnTo>
                      <a:pt x="36" y="1539"/>
                    </a:lnTo>
                    <a:lnTo>
                      <a:pt x="35" y="1540"/>
                    </a:lnTo>
                    <a:lnTo>
                      <a:pt x="17" y="1551"/>
                    </a:lnTo>
                    <a:lnTo>
                      <a:pt x="15" y="1552"/>
                    </a:lnTo>
                    <a:lnTo>
                      <a:pt x="13" y="1552"/>
                    </a:lnTo>
                    <a:lnTo>
                      <a:pt x="11" y="1552"/>
                    </a:lnTo>
                    <a:lnTo>
                      <a:pt x="9" y="1552"/>
                    </a:lnTo>
                    <a:lnTo>
                      <a:pt x="7" y="1552"/>
                    </a:lnTo>
                    <a:lnTo>
                      <a:pt x="5" y="1551"/>
                    </a:lnTo>
                    <a:lnTo>
                      <a:pt x="4" y="1549"/>
                    </a:lnTo>
                    <a:lnTo>
                      <a:pt x="3" y="1548"/>
                    </a:lnTo>
                    <a:lnTo>
                      <a:pt x="1" y="1545"/>
                    </a:lnTo>
                    <a:lnTo>
                      <a:pt x="0" y="1544"/>
                    </a:lnTo>
                    <a:lnTo>
                      <a:pt x="0" y="1541"/>
                    </a:lnTo>
                    <a:lnTo>
                      <a:pt x="1" y="1540"/>
                    </a:lnTo>
                    <a:lnTo>
                      <a:pt x="1" y="1537"/>
                    </a:lnTo>
                    <a:lnTo>
                      <a:pt x="3" y="1536"/>
                    </a:lnTo>
                    <a:lnTo>
                      <a:pt x="4" y="1535"/>
                    </a:lnTo>
                    <a:lnTo>
                      <a:pt x="5" y="1533"/>
                    </a:lnTo>
                    <a:close/>
                    <a:moveTo>
                      <a:pt x="60" y="1499"/>
                    </a:moveTo>
                    <a:lnTo>
                      <a:pt x="77" y="1488"/>
                    </a:lnTo>
                    <a:lnTo>
                      <a:pt x="80" y="1487"/>
                    </a:lnTo>
                    <a:lnTo>
                      <a:pt x="81" y="1486"/>
                    </a:lnTo>
                    <a:lnTo>
                      <a:pt x="84" y="1486"/>
                    </a:lnTo>
                    <a:lnTo>
                      <a:pt x="85" y="1487"/>
                    </a:lnTo>
                    <a:lnTo>
                      <a:pt x="88" y="1487"/>
                    </a:lnTo>
                    <a:lnTo>
                      <a:pt x="89" y="1488"/>
                    </a:lnTo>
                    <a:lnTo>
                      <a:pt x="90" y="1490"/>
                    </a:lnTo>
                    <a:lnTo>
                      <a:pt x="92" y="1491"/>
                    </a:lnTo>
                    <a:lnTo>
                      <a:pt x="93" y="1494"/>
                    </a:lnTo>
                    <a:lnTo>
                      <a:pt x="93" y="1495"/>
                    </a:lnTo>
                    <a:lnTo>
                      <a:pt x="94" y="1498"/>
                    </a:lnTo>
                    <a:lnTo>
                      <a:pt x="93" y="1499"/>
                    </a:lnTo>
                    <a:lnTo>
                      <a:pt x="93" y="1502"/>
                    </a:lnTo>
                    <a:lnTo>
                      <a:pt x="92" y="1503"/>
                    </a:lnTo>
                    <a:lnTo>
                      <a:pt x="90" y="1504"/>
                    </a:lnTo>
                    <a:lnTo>
                      <a:pt x="89" y="1506"/>
                    </a:lnTo>
                    <a:lnTo>
                      <a:pt x="70" y="1517"/>
                    </a:lnTo>
                    <a:lnTo>
                      <a:pt x="69" y="1517"/>
                    </a:lnTo>
                    <a:lnTo>
                      <a:pt x="66" y="1519"/>
                    </a:lnTo>
                    <a:lnTo>
                      <a:pt x="65" y="1519"/>
                    </a:lnTo>
                    <a:lnTo>
                      <a:pt x="62" y="1519"/>
                    </a:lnTo>
                    <a:lnTo>
                      <a:pt x="61" y="1517"/>
                    </a:lnTo>
                    <a:lnTo>
                      <a:pt x="58" y="1516"/>
                    </a:lnTo>
                    <a:lnTo>
                      <a:pt x="57" y="1515"/>
                    </a:lnTo>
                    <a:lnTo>
                      <a:pt x="56" y="1514"/>
                    </a:lnTo>
                    <a:lnTo>
                      <a:pt x="56" y="1512"/>
                    </a:lnTo>
                    <a:lnTo>
                      <a:pt x="54" y="1510"/>
                    </a:lnTo>
                    <a:lnTo>
                      <a:pt x="54" y="1508"/>
                    </a:lnTo>
                    <a:lnTo>
                      <a:pt x="54" y="1506"/>
                    </a:lnTo>
                    <a:lnTo>
                      <a:pt x="56" y="1504"/>
                    </a:lnTo>
                    <a:lnTo>
                      <a:pt x="56" y="1502"/>
                    </a:lnTo>
                    <a:lnTo>
                      <a:pt x="57" y="1500"/>
                    </a:lnTo>
                    <a:lnTo>
                      <a:pt x="60" y="1499"/>
                    </a:lnTo>
                    <a:close/>
                    <a:moveTo>
                      <a:pt x="114" y="1466"/>
                    </a:moveTo>
                    <a:lnTo>
                      <a:pt x="131" y="1454"/>
                    </a:lnTo>
                    <a:lnTo>
                      <a:pt x="133" y="1454"/>
                    </a:lnTo>
                    <a:lnTo>
                      <a:pt x="135" y="1452"/>
                    </a:lnTo>
                    <a:lnTo>
                      <a:pt x="138" y="1452"/>
                    </a:lnTo>
                    <a:lnTo>
                      <a:pt x="139" y="1452"/>
                    </a:lnTo>
                    <a:lnTo>
                      <a:pt x="142" y="1454"/>
                    </a:lnTo>
                    <a:lnTo>
                      <a:pt x="143" y="1454"/>
                    </a:lnTo>
                    <a:lnTo>
                      <a:pt x="145" y="1455"/>
                    </a:lnTo>
                    <a:lnTo>
                      <a:pt x="146" y="1458"/>
                    </a:lnTo>
                    <a:lnTo>
                      <a:pt x="147" y="1459"/>
                    </a:lnTo>
                    <a:lnTo>
                      <a:pt x="147" y="1462"/>
                    </a:lnTo>
                    <a:lnTo>
                      <a:pt x="147" y="1463"/>
                    </a:lnTo>
                    <a:lnTo>
                      <a:pt x="147" y="1466"/>
                    </a:lnTo>
                    <a:lnTo>
                      <a:pt x="147" y="1467"/>
                    </a:lnTo>
                    <a:lnTo>
                      <a:pt x="146" y="1470"/>
                    </a:lnTo>
                    <a:lnTo>
                      <a:pt x="145" y="1471"/>
                    </a:lnTo>
                    <a:lnTo>
                      <a:pt x="143" y="1472"/>
                    </a:lnTo>
                    <a:lnTo>
                      <a:pt x="125" y="1483"/>
                    </a:lnTo>
                    <a:lnTo>
                      <a:pt x="123" y="1484"/>
                    </a:lnTo>
                    <a:lnTo>
                      <a:pt x="121" y="1484"/>
                    </a:lnTo>
                    <a:lnTo>
                      <a:pt x="118" y="1484"/>
                    </a:lnTo>
                    <a:lnTo>
                      <a:pt x="117" y="1484"/>
                    </a:lnTo>
                    <a:lnTo>
                      <a:pt x="115" y="1484"/>
                    </a:lnTo>
                    <a:lnTo>
                      <a:pt x="113" y="1483"/>
                    </a:lnTo>
                    <a:lnTo>
                      <a:pt x="112" y="1482"/>
                    </a:lnTo>
                    <a:lnTo>
                      <a:pt x="110" y="1480"/>
                    </a:lnTo>
                    <a:lnTo>
                      <a:pt x="109" y="1478"/>
                    </a:lnTo>
                    <a:lnTo>
                      <a:pt x="109" y="1476"/>
                    </a:lnTo>
                    <a:lnTo>
                      <a:pt x="109" y="1474"/>
                    </a:lnTo>
                    <a:lnTo>
                      <a:pt x="109" y="1472"/>
                    </a:lnTo>
                    <a:lnTo>
                      <a:pt x="109" y="1470"/>
                    </a:lnTo>
                    <a:lnTo>
                      <a:pt x="110" y="1468"/>
                    </a:lnTo>
                    <a:lnTo>
                      <a:pt x="112" y="1467"/>
                    </a:lnTo>
                    <a:lnTo>
                      <a:pt x="114" y="1466"/>
                    </a:lnTo>
                    <a:close/>
                    <a:moveTo>
                      <a:pt x="167" y="1431"/>
                    </a:moveTo>
                    <a:lnTo>
                      <a:pt x="186" y="1421"/>
                    </a:lnTo>
                    <a:lnTo>
                      <a:pt x="187" y="1419"/>
                    </a:lnTo>
                    <a:lnTo>
                      <a:pt x="190" y="1419"/>
                    </a:lnTo>
                    <a:lnTo>
                      <a:pt x="191" y="1419"/>
                    </a:lnTo>
                    <a:lnTo>
                      <a:pt x="194" y="1419"/>
                    </a:lnTo>
                    <a:lnTo>
                      <a:pt x="195" y="1419"/>
                    </a:lnTo>
                    <a:lnTo>
                      <a:pt x="198" y="1421"/>
                    </a:lnTo>
                    <a:lnTo>
                      <a:pt x="199" y="1422"/>
                    </a:lnTo>
                    <a:lnTo>
                      <a:pt x="200" y="1423"/>
                    </a:lnTo>
                    <a:lnTo>
                      <a:pt x="200" y="1426"/>
                    </a:lnTo>
                    <a:lnTo>
                      <a:pt x="202" y="1427"/>
                    </a:lnTo>
                    <a:lnTo>
                      <a:pt x="202" y="1430"/>
                    </a:lnTo>
                    <a:lnTo>
                      <a:pt x="202" y="1431"/>
                    </a:lnTo>
                    <a:lnTo>
                      <a:pt x="200" y="1434"/>
                    </a:lnTo>
                    <a:lnTo>
                      <a:pt x="200" y="1435"/>
                    </a:lnTo>
                    <a:lnTo>
                      <a:pt x="199" y="1437"/>
                    </a:lnTo>
                    <a:lnTo>
                      <a:pt x="196" y="1438"/>
                    </a:lnTo>
                    <a:lnTo>
                      <a:pt x="179" y="1450"/>
                    </a:lnTo>
                    <a:lnTo>
                      <a:pt x="177" y="1450"/>
                    </a:lnTo>
                    <a:lnTo>
                      <a:pt x="175" y="1451"/>
                    </a:lnTo>
                    <a:lnTo>
                      <a:pt x="173" y="1451"/>
                    </a:lnTo>
                    <a:lnTo>
                      <a:pt x="171" y="1451"/>
                    </a:lnTo>
                    <a:lnTo>
                      <a:pt x="169" y="1450"/>
                    </a:lnTo>
                    <a:lnTo>
                      <a:pt x="167" y="1450"/>
                    </a:lnTo>
                    <a:lnTo>
                      <a:pt x="166" y="1448"/>
                    </a:lnTo>
                    <a:lnTo>
                      <a:pt x="165" y="1446"/>
                    </a:lnTo>
                    <a:lnTo>
                      <a:pt x="163" y="1444"/>
                    </a:lnTo>
                    <a:lnTo>
                      <a:pt x="163" y="1442"/>
                    </a:lnTo>
                    <a:lnTo>
                      <a:pt x="162" y="1440"/>
                    </a:lnTo>
                    <a:lnTo>
                      <a:pt x="163" y="1438"/>
                    </a:lnTo>
                    <a:lnTo>
                      <a:pt x="163" y="1437"/>
                    </a:lnTo>
                    <a:lnTo>
                      <a:pt x="165" y="1434"/>
                    </a:lnTo>
                    <a:lnTo>
                      <a:pt x="166" y="1433"/>
                    </a:lnTo>
                    <a:lnTo>
                      <a:pt x="167" y="1431"/>
                    </a:lnTo>
                    <a:close/>
                    <a:moveTo>
                      <a:pt x="222" y="1398"/>
                    </a:moveTo>
                    <a:lnTo>
                      <a:pt x="240" y="1386"/>
                    </a:lnTo>
                    <a:lnTo>
                      <a:pt x="242" y="1386"/>
                    </a:lnTo>
                    <a:lnTo>
                      <a:pt x="244" y="1385"/>
                    </a:lnTo>
                    <a:lnTo>
                      <a:pt x="246" y="1385"/>
                    </a:lnTo>
                    <a:lnTo>
                      <a:pt x="248" y="1385"/>
                    </a:lnTo>
                    <a:lnTo>
                      <a:pt x="250" y="1386"/>
                    </a:lnTo>
                    <a:lnTo>
                      <a:pt x="251" y="1386"/>
                    </a:lnTo>
                    <a:lnTo>
                      <a:pt x="254" y="1387"/>
                    </a:lnTo>
                    <a:lnTo>
                      <a:pt x="255" y="1390"/>
                    </a:lnTo>
                    <a:lnTo>
                      <a:pt x="255" y="1391"/>
                    </a:lnTo>
                    <a:lnTo>
                      <a:pt x="256" y="1394"/>
                    </a:lnTo>
                    <a:lnTo>
                      <a:pt x="256" y="1395"/>
                    </a:lnTo>
                    <a:lnTo>
                      <a:pt x="256" y="1398"/>
                    </a:lnTo>
                    <a:lnTo>
                      <a:pt x="255" y="1399"/>
                    </a:lnTo>
                    <a:lnTo>
                      <a:pt x="254" y="1402"/>
                    </a:lnTo>
                    <a:lnTo>
                      <a:pt x="252" y="1403"/>
                    </a:lnTo>
                    <a:lnTo>
                      <a:pt x="251" y="1405"/>
                    </a:lnTo>
                    <a:lnTo>
                      <a:pt x="232" y="1415"/>
                    </a:lnTo>
                    <a:lnTo>
                      <a:pt x="231" y="1417"/>
                    </a:lnTo>
                    <a:lnTo>
                      <a:pt x="228" y="1417"/>
                    </a:lnTo>
                    <a:lnTo>
                      <a:pt x="227" y="1418"/>
                    </a:lnTo>
                    <a:lnTo>
                      <a:pt x="224" y="1417"/>
                    </a:lnTo>
                    <a:lnTo>
                      <a:pt x="223" y="1417"/>
                    </a:lnTo>
                    <a:lnTo>
                      <a:pt x="222" y="1415"/>
                    </a:lnTo>
                    <a:lnTo>
                      <a:pt x="219" y="1414"/>
                    </a:lnTo>
                    <a:lnTo>
                      <a:pt x="218" y="1413"/>
                    </a:lnTo>
                    <a:lnTo>
                      <a:pt x="218" y="1410"/>
                    </a:lnTo>
                    <a:lnTo>
                      <a:pt x="216" y="1409"/>
                    </a:lnTo>
                    <a:lnTo>
                      <a:pt x="216" y="1406"/>
                    </a:lnTo>
                    <a:lnTo>
                      <a:pt x="216" y="1405"/>
                    </a:lnTo>
                    <a:lnTo>
                      <a:pt x="218" y="1402"/>
                    </a:lnTo>
                    <a:lnTo>
                      <a:pt x="219" y="1401"/>
                    </a:lnTo>
                    <a:lnTo>
                      <a:pt x="220" y="1399"/>
                    </a:lnTo>
                    <a:lnTo>
                      <a:pt x="222" y="1398"/>
                    </a:lnTo>
                    <a:close/>
                    <a:moveTo>
                      <a:pt x="276" y="1363"/>
                    </a:moveTo>
                    <a:lnTo>
                      <a:pt x="293" y="1353"/>
                    </a:lnTo>
                    <a:lnTo>
                      <a:pt x="296" y="1352"/>
                    </a:lnTo>
                    <a:lnTo>
                      <a:pt x="297" y="1352"/>
                    </a:lnTo>
                    <a:lnTo>
                      <a:pt x="300" y="1352"/>
                    </a:lnTo>
                    <a:lnTo>
                      <a:pt x="301" y="1352"/>
                    </a:lnTo>
                    <a:lnTo>
                      <a:pt x="304" y="1352"/>
                    </a:lnTo>
                    <a:lnTo>
                      <a:pt x="305" y="1353"/>
                    </a:lnTo>
                    <a:lnTo>
                      <a:pt x="307" y="1354"/>
                    </a:lnTo>
                    <a:lnTo>
                      <a:pt x="308" y="1357"/>
                    </a:lnTo>
                    <a:lnTo>
                      <a:pt x="309" y="1358"/>
                    </a:lnTo>
                    <a:lnTo>
                      <a:pt x="309" y="1359"/>
                    </a:lnTo>
                    <a:lnTo>
                      <a:pt x="309" y="1362"/>
                    </a:lnTo>
                    <a:lnTo>
                      <a:pt x="309" y="1363"/>
                    </a:lnTo>
                    <a:lnTo>
                      <a:pt x="309" y="1366"/>
                    </a:lnTo>
                    <a:lnTo>
                      <a:pt x="308" y="1367"/>
                    </a:lnTo>
                    <a:lnTo>
                      <a:pt x="307" y="1369"/>
                    </a:lnTo>
                    <a:lnTo>
                      <a:pt x="305" y="1371"/>
                    </a:lnTo>
                    <a:lnTo>
                      <a:pt x="287" y="1382"/>
                    </a:lnTo>
                    <a:lnTo>
                      <a:pt x="285" y="1383"/>
                    </a:lnTo>
                    <a:lnTo>
                      <a:pt x="283" y="1383"/>
                    </a:lnTo>
                    <a:lnTo>
                      <a:pt x="281" y="1383"/>
                    </a:lnTo>
                    <a:lnTo>
                      <a:pt x="279" y="1383"/>
                    </a:lnTo>
                    <a:lnTo>
                      <a:pt x="277" y="1382"/>
                    </a:lnTo>
                    <a:lnTo>
                      <a:pt x="275" y="1382"/>
                    </a:lnTo>
                    <a:lnTo>
                      <a:pt x="273" y="1381"/>
                    </a:lnTo>
                    <a:lnTo>
                      <a:pt x="272" y="1378"/>
                    </a:lnTo>
                    <a:lnTo>
                      <a:pt x="271" y="1377"/>
                    </a:lnTo>
                    <a:lnTo>
                      <a:pt x="271" y="1374"/>
                    </a:lnTo>
                    <a:lnTo>
                      <a:pt x="271" y="1373"/>
                    </a:lnTo>
                    <a:lnTo>
                      <a:pt x="271" y="1370"/>
                    </a:lnTo>
                    <a:lnTo>
                      <a:pt x="271" y="1369"/>
                    </a:lnTo>
                    <a:lnTo>
                      <a:pt x="272" y="1367"/>
                    </a:lnTo>
                    <a:lnTo>
                      <a:pt x="273" y="1365"/>
                    </a:lnTo>
                    <a:lnTo>
                      <a:pt x="276" y="1363"/>
                    </a:lnTo>
                    <a:close/>
                    <a:moveTo>
                      <a:pt x="329" y="1330"/>
                    </a:moveTo>
                    <a:lnTo>
                      <a:pt x="348" y="1320"/>
                    </a:lnTo>
                    <a:lnTo>
                      <a:pt x="349" y="1318"/>
                    </a:lnTo>
                    <a:lnTo>
                      <a:pt x="352" y="1317"/>
                    </a:lnTo>
                    <a:lnTo>
                      <a:pt x="353" y="1317"/>
                    </a:lnTo>
                    <a:lnTo>
                      <a:pt x="356" y="1317"/>
                    </a:lnTo>
                    <a:lnTo>
                      <a:pt x="357" y="1318"/>
                    </a:lnTo>
                    <a:lnTo>
                      <a:pt x="360" y="1320"/>
                    </a:lnTo>
                    <a:lnTo>
                      <a:pt x="361" y="1321"/>
                    </a:lnTo>
                    <a:lnTo>
                      <a:pt x="362" y="1322"/>
                    </a:lnTo>
                    <a:lnTo>
                      <a:pt x="364" y="1324"/>
                    </a:lnTo>
                    <a:lnTo>
                      <a:pt x="364" y="1326"/>
                    </a:lnTo>
                    <a:lnTo>
                      <a:pt x="364" y="1329"/>
                    </a:lnTo>
                    <a:lnTo>
                      <a:pt x="364" y="1330"/>
                    </a:lnTo>
                    <a:lnTo>
                      <a:pt x="362" y="1333"/>
                    </a:lnTo>
                    <a:lnTo>
                      <a:pt x="362" y="1334"/>
                    </a:lnTo>
                    <a:lnTo>
                      <a:pt x="361" y="1336"/>
                    </a:lnTo>
                    <a:lnTo>
                      <a:pt x="358" y="1337"/>
                    </a:lnTo>
                    <a:lnTo>
                      <a:pt x="341" y="1349"/>
                    </a:lnTo>
                    <a:lnTo>
                      <a:pt x="339" y="1349"/>
                    </a:lnTo>
                    <a:lnTo>
                      <a:pt x="337" y="1350"/>
                    </a:lnTo>
                    <a:lnTo>
                      <a:pt x="335" y="1350"/>
                    </a:lnTo>
                    <a:lnTo>
                      <a:pt x="333" y="1350"/>
                    </a:lnTo>
                    <a:lnTo>
                      <a:pt x="331" y="1349"/>
                    </a:lnTo>
                    <a:lnTo>
                      <a:pt x="329" y="1348"/>
                    </a:lnTo>
                    <a:lnTo>
                      <a:pt x="328" y="1346"/>
                    </a:lnTo>
                    <a:lnTo>
                      <a:pt x="327" y="1345"/>
                    </a:lnTo>
                    <a:lnTo>
                      <a:pt x="325" y="1344"/>
                    </a:lnTo>
                    <a:lnTo>
                      <a:pt x="325" y="1341"/>
                    </a:lnTo>
                    <a:lnTo>
                      <a:pt x="325" y="1338"/>
                    </a:lnTo>
                    <a:lnTo>
                      <a:pt x="325" y="1337"/>
                    </a:lnTo>
                    <a:lnTo>
                      <a:pt x="325" y="1336"/>
                    </a:lnTo>
                    <a:lnTo>
                      <a:pt x="327" y="1333"/>
                    </a:lnTo>
                    <a:lnTo>
                      <a:pt x="328" y="1332"/>
                    </a:lnTo>
                    <a:lnTo>
                      <a:pt x="329" y="1330"/>
                    </a:lnTo>
                    <a:close/>
                    <a:moveTo>
                      <a:pt x="384" y="1297"/>
                    </a:moveTo>
                    <a:lnTo>
                      <a:pt x="402" y="1285"/>
                    </a:lnTo>
                    <a:lnTo>
                      <a:pt x="404" y="1284"/>
                    </a:lnTo>
                    <a:lnTo>
                      <a:pt x="406" y="1284"/>
                    </a:lnTo>
                    <a:lnTo>
                      <a:pt x="408" y="1284"/>
                    </a:lnTo>
                    <a:lnTo>
                      <a:pt x="410" y="1284"/>
                    </a:lnTo>
                    <a:lnTo>
                      <a:pt x="412" y="1284"/>
                    </a:lnTo>
                    <a:lnTo>
                      <a:pt x="413" y="1285"/>
                    </a:lnTo>
                    <a:lnTo>
                      <a:pt x="416" y="1286"/>
                    </a:lnTo>
                    <a:lnTo>
                      <a:pt x="417" y="1289"/>
                    </a:lnTo>
                    <a:lnTo>
                      <a:pt x="417" y="1290"/>
                    </a:lnTo>
                    <a:lnTo>
                      <a:pt x="418" y="1293"/>
                    </a:lnTo>
                    <a:lnTo>
                      <a:pt x="418" y="1294"/>
                    </a:lnTo>
                    <a:lnTo>
                      <a:pt x="418" y="1297"/>
                    </a:lnTo>
                    <a:lnTo>
                      <a:pt x="417" y="1298"/>
                    </a:lnTo>
                    <a:lnTo>
                      <a:pt x="416" y="1300"/>
                    </a:lnTo>
                    <a:lnTo>
                      <a:pt x="414" y="1302"/>
                    </a:lnTo>
                    <a:lnTo>
                      <a:pt x="413" y="1304"/>
                    </a:lnTo>
                    <a:lnTo>
                      <a:pt x="396" y="1314"/>
                    </a:lnTo>
                    <a:lnTo>
                      <a:pt x="393" y="1316"/>
                    </a:lnTo>
                    <a:lnTo>
                      <a:pt x="392" y="1316"/>
                    </a:lnTo>
                    <a:lnTo>
                      <a:pt x="389" y="1316"/>
                    </a:lnTo>
                    <a:lnTo>
                      <a:pt x="386" y="1316"/>
                    </a:lnTo>
                    <a:lnTo>
                      <a:pt x="385" y="1316"/>
                    </a:lnTo>
                    <a:lnTo>
                      <a:pt x="384" y="1314"/>
                    </a:lnTo>
                    <a:lnTo>
                      <a:pt x="381" y="1313"/>
                    </a:lnTo>
                    <a:lnTo>
                      <a:pt x="381" y="1312"/>
                    </a:lnTo>
                    <a:lnTo>
                      <a:pt x="380" y="1309"/>
                    </a:lnTo>
                    <a:lnTo>
                      <a:pt x="378" y="1308"/>
                    </a:lnTo>
                    <a:lnTo>
                      <a:pt x="378" y="1305"/>
                    </a:lnTo>
                    <a:lnTo>
                      <a:pt x="378" y="1302"/>
                    </a:lnTo>
                    <a:lnTo>
                      <a:pt x="380" y="1301"/>
                    </a:lnTo>
                    <a:lnTo>
                      <a:pt x="381" y="1300"/>
                    </a:lnTo>
                    <a:lnTo>
                      <a:pt x="382" y="1297"/>
                    </a:lnTo>
                    <a:lnTo>
                      <a:pt x="384" y="1297"/>
                    </a:lnTo>
                    <a:close/>
                    <a:moveTo>
                      <a:pt x="438" y="1263"/>
                    </a:moveTo>
                    <a:lnTo>
                      <a:pt x="455" y="1252"/>
                    </a:lnTo>
                    <a:lnTo>
                      <a:pt x="458" y="1251"/>
                    </a:lnTo>
                    <a:lnTo>
                      <a:pt x="459" y="1249"/>
                    </a:lnTo>
                    <a:lnTo>
                      <a:pt x="462" y="1249"/>
                    </a:lnTo>
                    <a:lnTo>
                      <a:pt x="463" y="1251"/>
                    </a:lnTo>
                    <a:lnTo>
                      <a:pt x="466" y="1251"/>
                    </a:lnTo>
                    <a:lnTo>
                      <a:pt x="467" y="1252"/>
                    </a:lnTo>
                    <a:lnTo>
                      <a:pt x="469" y="1253"/>
                    </a:lnTo>
                    <a:lnTo>
                      <a:pt x="470" y="1255"/>
                    </a:lnTo>
                    <a:lnTo>
                      <a:pt x="471" y="1256"/>
                    </a:lnTo>
                    <a:lnTo>
                      <a:pt x="471" y="1259"/>
                    </a:lnTo>
                    <a:lnTo>
                      <a:pt x="473" y="1261"/>
                    </a:lnTo>
                    <a:lnTo>
                      <a:pt x="471" y="1263"/>
                    </a:lnTo>
                    <a:lnTo>
                      <a:pt x="471" y="1265"/>
                    </a:lnTo>
                    <a:lnTo>
                      <a:pt x="470" y="1267"/>
                    </a:lnTo>
                    <a:lnTo>
                      <a:pt x="469" y="1268"/>
                    </a:lnTo>
                    <a:lnTo>
                      <a:pt x="467" y="1269"/>
                    </a:lnTo>
                    <a:lnTo>
                      <a:pt x="449" y="1281"/>
                    </a:lnTo>
                    <a:lnTo>
                      <a:pt x="447" y="1281"/>
                    </a:lnTo>
                    <a:lnTo>
                      <a:pt x="445" y="1282"/>
                    </a:lnTo>
                    <a:lnTo>
                      <a:pt x="443" y="1282"/>
                    </a:lnTo>
                    <a:lnTo>
                      <a:pt x="441" y="1282"/>
                    </a:lnTo>
                    <a:lnTo>
                      <a:pt x="439" y="1281"/>
                    </a:lnTo>
                    <a:lnTo>
                      <a:pt x="437" y="1280"/>
                    </a:lnTo>
                    <a:lnTo>
                      <a:pt x="435" y="1278"/>
                    </a:lnTo>
                    <a:lnTo>
                      <a:pt x="434" y="1277"/>
                    </a:lnTo>
                    <a:lnTo>
                      <a:pt x="434" y="1276"/>
                    </a:lnTo>
                    <a:lnTo>
                      <a:pt x="433" y="1273"/>
                    </a:lnTo>
                    <a:lnTo>
                      <a:pt x="433" y="1271"/>
                    </a:lnTo>
                    <a:lnTo>
                      <a:pt x="433" y="1269"/>
                    </a:lnTo>
                    <a:lnTo>
                      <a:pt x="434" y="1268"/>
                    </a:lnTo>
                    <a:lnTo>
                      <a:pt x="434" y="1265"/>
                    </a:lnTo>
                    <a:lnTo>
                      <a:pt x="435" y="1264"/>
                    </a:lnTo>
                    <a:lnTo>
                      <a:pt x="438" y="1263"/>
                    </a:lnTo>
                    <a:close/>
                    <a:moveTo>
                      <a:pt x="493" y="1229"/>
                    </a:moveTo>
                    <a:lnTo>
                      <a:pt x="510" y="1217"/>
                    </a:lnTo>
                    <a:lnTo>
                      <a:pt x="511" y="1216"/>
                    </a:lnTo>
                    <a:lnTo>
                      <a:pt x="514" y="1216"/>
                    </a:lnTo>
                    <a:lnTo>
                      <a:pt x="516" y="1216"/>
                    </a:lnTo>
                    <a:lnTo>
                      <a:pt x="518" y="1216"/>
                    </a:lnTo>
                    <a:lnTo>
                      <a:pt x="520" y="1217"/>
                    </a:lnTo>
                    <a:lnTo>
                      <a:pt x="522" y="1217"/>
                    </a:lnTo>
                    <a:lnTo>
                      <a:pt x="523" y="1219"/>
                    </a:lnTo>
                    <a:lnTo>
                      <a:pt x="524" y="1221"/>
                    </a:lnTo>
                    <a:lnTo>
                      <a:pt x="526" y="1223"/>
                    </a:lnTo>
                    <a:lnTo>
                      <a:pt x="526" y="1225"/>
                    </a:lnTo>
                    <a:lnTo>
                      <a:pt x="526" y="1227"/>
                    </a:lnTo>
                    <a:lnTo>
                      <a:pt x="526" y="1229"/>
                    </a:lnTo>
                    <a:lnTo>
                      <a:pt x="526" y="1231"/>
                    </a:lnTo>
                    <a:lnTo>
                      <a:pt x="524" y="1233"/>
                    </a:lnTo>
                    <a:lnTo>
                      <a:pt x="523" y="1235"/>
                    </a:lnTo>
                    <a:lnTo>
                      <a:pt x="522" y="1236"/>
                    </a:lnTo>
                    <a:lnTo>
                      <a:pt x="503" y="1247"/>
                    </a:lnTo>
                    <a:lnTo>
                      <a:pt x="502" y="1248"/>
                    </a:lnTo>
                    <a:lnTo>
                      <a:pt x="499" y="1248"/>
                    </a:lnTo>
                    <a:lnTo>
                      <a:pt x="497" y="1248"/>
                    </a:lnTo>
                    <a:lnTo>
                      <a:pt x="495" y="1248"/>
                    </a:lnTo>
                    <a:lnTo>
                      <a:pt x="493" y="1248"/>
                    </a:lnTo>
                    <a:lnTo>
                      <a:pt x="491" y="1247"/>
                    </a:lnTo>
                    <a:lnTo>
                      <a:pt x="490" y="1245"/>
                    </a:lnTo>
                    <a:lnTo>
                      <a:pt x="489" y="1244"/>
                    </a:lnTo>
                    <a:lnTo>
                      <a:pt x="487" y="1241"/>
                    </a:lnTo>
                    <a:lnTo>
                      <a:pt x="487" y="1240"/>
                    </a:lnTo>
                    <a:lnTo>
                      <a:pt x="487" y="1237"/>
                    </a:lnTo>
                    <a:lnTo>
                      <a:pt x="487" y="1236"/>
                    </a:lnTo>
                    <a:lnTo>
                      <a:pt x="487" y="1233"/>
                    </a:lnTo>
                    <a:lnTo>
                      <a:pt x="489" y="1232"/>
                    </a:lnTo>
                    <a:lnTo>
                      <a:pt x="490" y="1231"/>
                    </a:lnTo>
                    <a:lnTo>
                      <a:pt x="493" y="1229"/>
                    </a:lnTo>
                    <a:close/>
                    <a:moveTo>
                      <a:pt x="546" y="1195"/>
                    </a:moveTo>
                    <a:lnTo>
                      <a:pt x="564" y="1184"/>
                    </a:lnTo>
                    <a:lnTo>
                      <a:pt x="566" y="1183"/>
                    </a:lnTo>
                    <a:lnTo>
                      <a:pt x="568" y="1183"/>
                    </a:lnTo>
                    <a:lnTo>
                      <a:pt x="570" y="1182"/>
                    </a:lnTo>
                    <a:lnTo>
                      <a:pt x="572" y="1183"/>
                    </a:lnTo>
                    <a:lnTo>
                      <a:pt x="574" y="1183"/>
                    </a:lnTo>
                    <a:lnTo>
                      <a:pt x="576" y="1184"/>
                    </a:lnTo>
                    <a:lnTo>
                      <a:pt x="578" y="1186"/>
                    </a:lnTo>
                    <a:lnTo>
                      <a:pt x="579" y="1187"/>
                    </a:lnTo>
                    <a:lnTo>
                      <a:pt x="579" y="1190"/>
                    </a:lnTo>
                    <a:lnTo>
                      <a:pt x="580" y="1191"/>
                    </a:lnTo>
                    <a:lnTo>
                      <a:pt x="580" y="1194"/>
                    </a:lnTo>
                    <a:lnTo>
                      <a:pt x="580" y="1195"/>
                    </a:lnTo>
                    <a:lnTo>
                      <a:pt x="579" y="1197"/>
                    </a:lnTo>
                    <a:lnTo>
                      <a:pt x="579" y="1199"/>
                    </a:lnTo>
                    <a:lnTo>
                      <a:pt x="578" y="1200"/>
                    </a:lnTo>
                    <a:lnTo>
                      <a:pt x="575" y="1201"/>
                    </a:lnTo>
                    <a:lnTo>
                      <a:pt x="558" y="1213"/>
                    </a:lnTo>
                    <a:lnTo>
                      <a:pt x="555" y="1213"/>
                    </a:lnTo>
                    <a:lnTo>
                      <a:pt x="554" y="1215"/>
                    </a:lnTo>
                    <a:lnTo>
                      <a:pt x="551" y="1215"/>
                    </a:lnTo>
                    <a:lnTo>
                      <a:pt x="550" y="1215"/>
                    </a:lnTo>
                    <a:lnTo>
                      <a:pt x="547" y="1213"/>
                    </a:lnTo>
                    <a:lnTo>
                      <a:pt x="546" y="1213"/>
                    </a:lnTo>
                    <a:lnTo>
                      <a:pt x="544" y="1212"/>
                    </a:lnTo>
                    <a:lnTo>
                      <a:pt x="543" y="1209"/>
                    </a:lnTo>
                    <a:lnTo>
                      <a:pt x="542" y="1208"/>
                    </a:lnTo>
                    <a:lnTo>
                      <a:pt x="540" y="1205"/>
                    </a:lnTo>
                    <a:lnTo>
                      <a:pt x="540" y="1204"/>
                    </a:lnTo>
                    <a:lnTo>
                      <a:pt x="542" y="1201"/>
                    </a:lnTo>
                    <a:lnTo>
                      <a:pt x="542" y="1200"/>
                    </a:lnTo>
                    <a:lnTo>
                      <a:pt x="543" y="1197"/>
                    </a:lnTo>
                    <a:lnTo>
                      <a:pt x="544" y="1196"/>
                    </a:lnTo>
                    <a:lnTo>
                      <a:pt x="546" y="1195"/>
                    </a:lnTo>
                    <a:close/>
                    <a:moveTo>
                      <a:pt x="600" y="1162"/>
                    </a:moveTo>
                    <a:lnTo>
                      <a:pt x="619" y="1150"/>
                    </a:lnTo>
                    <a:lnTo>
                      <a:pt x="620" y="1150"/>
                    </a:lnTo>
                    <a:lnTo>
                      <a:pt x="621" y="1148"/>
                    </a:lnTo>
                    <a:lnTo>
                      <a:pt x="624" y="1148"/>
                    </a:lnTo>
                    <a:lnTo>
                      <a:pt x="625" y="1148"/>
                    </a:lnTo>
                    <a:lnTo>
                      <a:pt x="628" y="1150"/>
                    </a:lnTo>
                    <a:lnTo>
                      <a:pt x="629" y="1150"/>
                    </a:lnTo>
                    <a:lnTo>
                      <a:pt x="631" y="1151"/>
                    </a:lnTo>
                    <a:lnTo>
                      <a:pt x="633" y="1154"/>
                    </a:lnTo>
                    <a:lnTo>
                      <a:pt x="633" y="1155"/>
                    </a:lnTo>
                    <a:lnTo>
                      <a:pt x="635" y="1158"/>
                    </a:lnTo>
                    <a:lnTo>
                      <a:pt x="635" y="1159"/>
                    </a:lnTo>
                    <a:lnTo>
                      <a:pt x="633" y="1162"/>
                    </a:lnTo>
                    <a:lnTo>
                      <a:pt x="633" y="1163"/>
                    </a:lnTo>
                    <a:lnTo>
                      <a:pt x="632" y="1166"/>
                    </a:lnTo>
                    <a:lnTo>
                      <a:pt x="631" y="1167"/>
                    </a:lnTo>
                    <a:lnTo>
                      <a:pt x="629" y="1168"/>
                    </a:lnTo>
                    <a:lnTo>
                      <a:pt x="611" y="1179"/>
                    </a:lnTo>
                    <a:lnTo>
                      <a:pt x="609" y="1180"/>
                    </a:lnTo>
                    <a:lnTo>
                      <a:pt x="607" y="1180"/>
                    </a:lnTo>
                    <a:lnTo>
                      <a:pt x="605" y="1180"/>
                    </a:lnTo>
                    <a:lnTo>
                      <a:pt x="603" y="1180"/>
                    </a:lnTo>
                    <a:lnTo>
                      <a:pt x="601" y="1180"/>
                    </a:lnTo>
                    <a:lnTo>
                      <a:pt x="599" y="1179"/>
                    </a:lnTo>
                    <a:lnTo>
                      <a:pt x="597" y="1178"/>
                    </a:lnTo>
                    <a:lnTo>
                      <a:pt x="596" y="1176"/>
                    </a:lnTo>
                    <a:lnTo>
                      <a:pt x="596" y="1174"/>
                    </a:lnTo>
                    <a:lnTo>
                      <a:pt x="595" y="1172"/>
                    </a:lnTo>
                    <a:lnTo>
                      <a:pt x="595" y="1170"/>
                    </a:lnTo>
                    <a:lnTo>
                      <a:pt x="595" y="1168"/>
                    </a:lnTo>
                    <a:lnTo>
                      <a:pt x="596" y="1166"/>
                    </a:lnTo>
                    <a:lnTo>
                      <a:pt x="596" y="1164"/>
                    </a:lnTo>
                    <a:lnTo>
                      <a:pt x="597" y="1163"/>
                    </a:lnTo>
                    <a:lnTo>
                      <a:pt x="600" y="1162"/>
                    </a:lnTo>
                    <a:close/>
                    <a:moveTo>
                      <a:pt x="655" y="1127"/>
                    </a:moveTo>
                    <a:lnTo>
                      <a:pt x="672" y="1116"/>
                    </a:lnTo>
                    <a:lnTo>
                      <a:pt x="673" y="1115"/>
                    </a:lnTo>
                    <a:lnTo>
                      <a:pt x="676" y="1115"/>
                    </a:lnTo>
                    <a:lnTo>
                      <a:pt x="678" y="1115"/>
                    </a:lnTo>
                    <a:lnTo>
                      <a:pt x="680" y="1115"/>
                    </a:lnTo>
                    <a:lnTo>
                      <a:pt x="682" y="1115"/>
                    </a:lnTo>
                    <a:lnTo>
                      <a:pt x="684" y="1116"/>
                    </a:lnTo>
                    <a:lnTo>
                      <a:pt x="685" y="1118"/>
                    </a:lnTo>
                    <a:lnTo>
                      <a:pt x="686" y="1119"/>
                    </a:lnTo>
                    <a:lnTo>
                      <a:pt x="688" y="1122"/>
                    </a:lnTo>
                    <a:lnTo>
                      <a:pt x="688" y="1123"/>
                    </a:lnTo>
                    <a:lnTo>
                      <a:pt x="688" y="1126"/>
                    </a:lnTo>
                    <a:lnTo>
                      <a:pt x="688" y="1127"/>
                    </a:lnTo>
                    <a:lnTo>
                      <a:pt x="688" y="1130"/>
                    </a:lnTo>
                    <a:lnTo>
                      <a:pt x="686" y="1131"/>
                    </a:lnTo>
                    <a:lnTo>
                      <a:pt x="685" y="1132"/>
                    </a:lnTo>
                    <a:lnTo>
                      <a:pt x="684" y="1134"/>
                    </a:lnTo>
                    <a:lnTo>
                      <a:pt x="665" y="1146"/>
                    </a:lnTo>
                    <a:lnTo>
                      <a:pt x="664" y="1147"/>
                    </a:lnTo>
                    <a:lnTo>
                      <a:pt x="661" y="1147"/>
                    </a:lnTo>
                    <a:lnTo>
                      <a:pt x="658" y="1147"/>
                    </a:lnTo>
                    <a:lnTo>
                      <a:pt x="657" y="1147"/>
                    </a:lnTo>
                    <a:lnTo>
                      <a:pt x="656" y="1146"/>
                    </a:lnTo>
                    <a:lnTo>
                      <a:pt x="653" y="1146"/>
                    </a:lnTo>
                    <a:lnTo>
                      <a:pt x="652" y="1144"/>
                    </a:lnTo>
                    <a:lnTo>
                      <a:pt x="651" y="1142"/>
                    </a:lnTo>
                    <a:lnTo>
                      <a:pt x="649" y="1140"/>
                    </a:lnTo>
                    <a:lnTo>
                      <a:pt x="649" y="1138"/>
                    </a:lnTo>
                    <a:lnTo>
                      <a:pt x="649" y="1136"/>
                    </a:lnTo>
                    <a:lnTo>
                      <a:pt x="649" y="1134"/>
                    </a:lnTo>
                    <a:lnTo>
                      <a:pt x="649" y="1132"/>
                    </a:lnTo>
                    <a:lnTo>
                      <a:pt x="651" y="1130"/>
                    </a:lnTo>
                    <a:lnTo>
                      <a:pt x="652" y="1128"/>
                    </a:lnTo>
                    <a:lnTo>
                      <a:pt x="655" y="1127"/>
                    </a:lnTo>
                    <a:close/>
                    <a:moveTo>
                      <a:pt x="708" y="1094"/>
                    </a:moveTo>
                    <a:lnTo>
                      <a:pt x="726" y="1082"/>
                    </a:lnTo>
                    <a:lnTo>
                      <a:pt x="728" y="1082"/>
                    </a:lnTo>
                    <a:lnTo>
                      <a:pt x="730" y="1081"/>
                    </a:lnTo>
                    <a:lnTo>
                      <a:pt x="732" y="1081"/>
                    </a:lnTo>
                    <a:lnTo>
                      <a:pt x="734" y="1081"/>
                    </a:lnTo>
                    <a:lnTo>
                      <a:pt x="736" y="1082"/>
                    </a:lnTo>
                    <a:lnTo>
                      <a:pt x="738" y="1083"/>
                    </a:lnTo>
                    <a:lnTo>
                      <a:pt x="739" y="1085"/>
                    </a:lnTo>
                    <a:lnTo>
                      <a:pt x="741" y="1086"/>
                    </a:lnTo>
                    <a:lnTo>
                      <a:pt x="742" y="1087"/>
                    </a:lnTo>
                    <a:lnTo>
                      <a:pt x="742" y="1090"/>
                    </a:lnTo>
                    <a:lnTo>
                      <a:pt x="742" y="1091"/>
                    </a:lnTo>
                    <a:lnTo>
                      <a:pt x="742" y="1094"/>
                    </a:lnTo>
                    <a:lnTo>
                      <a:pt x="741" y="1095"/>
                    </a:lnTo>
                    <a:lnTo>
                      <a:pt x="741" y="1098"/>
                    </a:lnTo>
                    <a:lnTo>
                      <a:pt x="739" y="1099"/>
                    </a:lnTo>
                    <a:lnTo>
                      <a:pt x="737" y="1101"/>
                    </a:lnTo>
                    <a:lnTo>
                      <a:pt x="720" y="1113"/>
                    </a:lnTo>
                    <a:lnTo>
                      <a:pt x="717" y="1113"/>
                    </a:lnTo>
                    <a:lnTo>
                      <a:pt x="716" y="1114"/>
                    </a:lnTo>
                    <a:lnTo>
                      <a:pt x="713" y="1114"/>
                    </a:lnTo>
                    <a:lnTo>
                      <a:pt x="712" y="1113"/>
                    </a:lnTo>
                    <a:lnTo>
                      <a:pt x="709" y="1113"/>
                    </a:lnTo>
                    <a:lnTo>
                      <a:pt x="708" y="1111"/>
                    </a:lnTo>
                    <a:lnTo>
                      <a:pt x="706" y="1110"/>
                    </a:lnTo>
                    <a:lnTo>
                      <a:pt x="705" y="1109"/>
                    </a:lnTo>
                    <a:lnTo>
                      <a:pt x="704" y="1106"/>
                    </a:lnTo>
                    <a:lnTo>
                      <a:pt x="704" y="1105"/>
                    </a:lnTo>
                    <a:lnTo>
                      <a:pt x="702" y="1102"/>
                    </a:lnTo>
                    <a:lnTo>
                      <a:pt x="704" y="1101"/>
                    </a:lnTo>
                    <a:lnTo>
                      <a:pt x="704" y="1098"/>
                    </a:lnTo>
                    <a:lnTo>
                      <a:pt x="705" y="1097"/>
                    </a:lnTo>
                    <a:lnTo>
                      <a:pt x="706" y="1095"/>
                    </a:lnTo>
                    <a:lnTo>
                      <a:pt x="708" y="1094"/>
                    </a:lnTo>
                    <a:close/>
                    <a:moveTo>
                      <a:pt x="762" y="1059"/>
                    </a:moveTo>
                    <a:lnTo>
                      <a:pt x="781" y="1049"/>
                    </a:lnTo>
                    <a:lnTo>
                      <a:pt x="782" y="1047"/>
                    </a:lnTo>
                    <a:lnTo>
                      <a:pt x="785" y="1047"/>
                    </a:lnTo>
                    <a:lnTo>
                      <a:pt x="786" y="1047"/>
                    </a:lnTo>
                    <a:lnTo>
                      <a:pt x="789" y="1047"/>
                    </a:lnTo>
                    <a:lnTo>
                      <a:pt x="790" y="1047"/>
                    </a:lnTo>
                    <a:lnTo>
                      <a:pt x="791" y="1049"/>
                    </a:lnTo>
                    <a:lnTo>
                      <a:pt x="794" y="1050"/>
                    </a:lnTo>
                    <a:lnTo>
                      <a:pt x="795" y="1053"/>
                    </a:lnTo>
                    <a:lnTo>
                      <a:pt x="795" y="1054"/>
                    </a:lnTo>
                    <a:lnTo>
                      <a:pt x="797" y="1055"/>
                    </a:lnTo>
                    <a:lnTo>
                      <a:pt x="797" y="1058"/>
                    </a:lnTo>
                    <a:lnTo>
                      <a:pt x="797" y="1059"/>
                    </a:lnTo>
                    <a:lnTo>
                      <a:pt x="795" y="1062"/>
                    </a:lnTo>
                    <a:lnTo>
                      <a:pt x="794" y="1063"/>
                    </a:lnTo>
                    <a:lnTo>
                      <a:pt x="793" y="1065"/>
                    </a:lnTo>
                    <a:lnTo>
                      <a:pt x="791" y="1067"/>
                    </a:lnTo>
                    <a:lnTo>
                      <a:pt x="774" y="1078"/>
                    </a:lnTo>
                    <a:lnTo>
                      <a:pt x="771" y="1079"/>
                    </a:lnTo>
                    <a:lnTo>
                      <a:pt x="770" y="1079"/>
                    </a:lnTo>
                    <a:lnTo>
                      <a:pt x="767" y="1079"/>
                    </a:lnTo>
                    <a:lnTo>
                      <a:pt x="765" y="1079"/>
                    </a:lnTo>
                    <a:lnTo>
                      <a:pt x="763" y="1079"/>
                    </a:lnTo>
                    <a:lnTo>
                      <a:pt x="762" y="1078"/>
                    </a:lnTo>
                    <a:lnTo>
                      <a:pt x="759" y="1077"/>
                    </a:lnTo>
                    <a:lnTo>
                      <a:pt x="759" y="1075"/>
                    </a:lnTo>
                    <a:lnTo>
                      <a:pt x="758" y="1073"/>
                    </a:lnTo>
                    <a:lnTo>
                      <a:pt x="757" y="1071"/>
                    </a:lnTo>
                    <a:lnTo>
                      <a:pt x="757" y="1069"/>
                    </a:lnTo>
                    <a:lnTo>
                      <a:pt x="757" y="1066"/>
                    </a:lnTo>
                    <a:lnTo>
                      <a:pt x="758" y="1065"/>
                    </a:lnTo>
                    <a:lnTo>
                      <a:pt x="759" y="1063"/>
                    </a:lnTo>
                    <a:lnTo>
                      <a:pt x="761" y="1061"/>
                    </a:lnTo>
                    <a:lnTo>
                      <a:pt x="762" y="1059"/>
                    </a:lnTo>
                    <a:close/>
                    <a:moveTo>
                      <a:pt x="816" y="1026"/>
                    </a:moveTo>
                    <a:lnTo>
                      <a:pt x="834" y="1016"/>
                    </a:lnTo>
                    <a:lnTo>
                      <a:pt x="836" y="1014"/>
                    </a:lnTo>
                    <a:lnTo>
                      <a:pt x="838" y="1013"/>
                    </a:lnTo>
                    <a:lnTo>
                      <a:pt x="840" y="1013"/>
                    </a:lnTo>
                    <a:lnTo>
                      <a:pt x="842" y="1013"/>
                    </a:lnTo>
                    <a:lnTo>
                      <a:pt x="844" y="1014"/>
                    </a:lnTo>
                    <a:lnTo>
                      <a:pt x="846" y="1016"/>
                    </a:lnTo>
                    <a:lnTo>
                      <a:pt x="847" y="1017"/>
                    </a:lnTo>
                    <a:lnTo>
                      <a:pt x="848" y="1018"/>
                    </a:lnTo>
                    <a:lnTo>
                      <a:pt x="850" y="1020"/>
                    </a:lnTo>
                    <a:lnTo>
                      <a:pt x="850" y="1022"/>
                    </a:lnTo>
                    <a:lnTo>
                      <a:pt x="850" y="1025"/>
                    </a:lnTo>
                    <a:lnTo>
                      <a:pt x="850" y="1026"/>
                    </a:lnTo>
                    <a:lnTo>
                      <a:pt x="850" y="1029"/>
                    </a:lnTo>
                    <a:lnTo>
                      <a:pt x="848" y="1030"/>
                    </a:lnTo>
                    <a:lnTo>
                      <a:pt x="847" y="1032"/>
                    </a:lnTo>
                    <a:lnTo>
                      <a:pt x="846" y="1033"/>
                    </a:lnTo>
                    <a:lnTo>
                      <a:pt x="827" y="1045"/>
                    </a:lnTo>
                    <a:lnTo>
                      <a:pt x="826" y="1045"/>
                    </a:lnTo>
                    <a:lnTo>
                      <a:pt x="823" y="1046"/>
                    </a:lnTo>
                    <a:lnTo>
                      <a:pt x="822" y="1046"/>
                    </a:lnTo>
                    <a:lnTo>
                      <a:pt x="819" y="1046"/>
                    </a:lnTo>
                    <a:lnTo>
                      <a:pt x="818" y="1045"/>
                    </a:lnTo>
                    <a:lnTo>
                      <a:pt x="815" y="1043"/>
                    </a:lnTo>
                    <a:lnTo>
                      <a:pt x="814" y="1042"/>
                    </a:lnTo>
                    <a:lnTo>
                      <a:pt x="813" y="1041"/>
                    </a:lnTo>
                    <a:lnTo>
                      <a:pt x="811" y="1039"/>
                    </a:lnTo>
                    <a:lnTo>
                      <a:pt x="811" y="1037"/>
                    </a:lnTo>
                    <a:lnTo>
                      <a:pt x="811" y="1034"/>
                    </a:lnTo>
                    <a:lnTo>
                      <a:pt x="811" y="1033"/>
                    </a:lnTo>
                    <a:lnTo>
                      <a:pt x="813" y="1032"/>
                    </a:lnTo>
                    <a:lnTo>
                      <a:pt x="813" y="1029"/>
                    </a:lnTo>
                    <a:lnTo>
                      <a:pt x="814" y="1028"/>
                    </a:lnTo>
                    <a:lnTo>
                      <a:pt x="816" y="1026"/>
                    </a:lnTo>
                    <a:close/>
                    <a:moveTo>
                      <a:pt x="870" y="993"/>
                    </a:moveTo>
                    <a:lnTo>
                      <a:pt x="888" y="981"/>
                    </a:lnTo>
                    <a:lnTo>
                      <a:pt x="890" y="980"/>
                    </a:lnTo>
                    <a:lnTo>
                      <a:pt x="892" y="980"/>
                    </a:lnTo>
                    <a:lnTo>
                      <a:pt x="893" y="980"/>
                    </a:lnTo>
                    <a:lnTo>
                      <a:pt x="896" y="980"/>
                    </a:lnTo>
                    <a:lnTo>
                      <a:pt x="897" y="980"/>
                    </a:lnTo>
                    <a:lnTo>
                      <a:pt x="900" y="981"/>
                    </a:lnTo>
                    <a:lnTo>
                      <a:pt x="901" y="982"/>
                    </a:lnTo>
                    <a:lnTo>
                      <a:pt x="903" y="985"/>
                    </a:lnTo>
                    <a:lnTo>
                      <a:pt x="904" y="986"/>
                    </a:lnTo>
                    <a:lnTo>
                      <a:pt x="904" y="989"/>
                    </a:lnTo>
                    <a:lnTo>
                      <a:pt x="904" y="990"/>
                    </a:lnTo>
                    <a:lnTo>
                      <a:pt x="904" y="993"/>
                    </a:lnTo>
                    <a:lnTo>
                      <a:pt x="904" y="994"/>
                    </a:lnTo>
                    <a:lnTo>
                      <a:pt x="903" y="996"/>
                    </a:lnTo>
                    <a:lnTo>
                      <a:pt x="901" y="998"/>
                    </a:lnTo>
                    <a:lnTo>
                      <a:pt x="900" y="1000"/>
                    </a:lnTo>
                    <a:lnTo>
                      <a:pt x="882" y="1010"/>
                    </a:lnTo>
                    <a:lnTo>
                      <a:pt x="879" y="1012"/>
                    </a:lnTo>
                    <a:lnTo>
                      <a:pt x="878" y="1012"/>
                    </a:lnTo>
                    <a:lnTo>
                      <a:pt x="875" y="1012"/>
                    </a:lnTo>
                    <a:lnTo>
                      <a:pt x="874" y="1012"/>
                    </a:lnTo>
                    <a:lnTo>
                      <a:pt x="871" y="1012"/>
                    </a:lnTo>
                    <a:lnTo>
                      <a:pt x="870" y="1010"/>
                    </a:lnTo>
                    <a:lnTo>
                      <a:pt x="868" y="1009"/>
                    </a:lnTo>
                    <a:lnTo>
                      <a:pt x="867" y="1008"/>
                    </a:lnTo>
                    <a:lnTo>
                      <a:pt x="866" y="1005"/>
                    </a:lnTo>
                    <a:lnTo>
                      <a:pt x="866" y="1004"/>
                    </a:lnTo>
                    <a:lnTo>
                      <a:pt x="866" y="1001"/>
                    </a:lnTo>
                    <a:lnTo>
                      <a:pt x="866" y="998"/>
                    </a:lnTo>
                    <a:lnTo>
                      <a:pt x="866" y="997"/>
                    </a:lnTo>
                    <a:lnTo>
                      <a:pt x="867" y="996"/>
                    </a:lnTo>
                    <a:lnTo>
                      <a:pt x="868" y="993"/>
                    </a:lnTo>
                    <a:lnTo>
                      <a:pt x="870" y="993"/>
                    </a:lnTo>
                    <a:close/>
                    <a:moveTo>
                      <a:pt x="924" y="958"/>
                    </a:moveTo>
                    <a:lnTo>
                      <a:pt x="943" y="948"/>
                    </a:lnTo>
                    <a:lnTo>
                      <a:pt x="944" y="947"/>
                    </a:lnTo>
                    <a:lnTo>
                      <a:pt x="947" y="945"/>
                    </a:lnTo>
                    <a:lnTo>
                      <a:pt x="948" y="945"/>
                    </a:lnTo>
                    <a:lnTo>
                      <a:pt x="951" y="947"/>
                    </a:lnTo>
                    <a:lnTo>
                      <a:pt x="952" y="947"/>
                    </a:lnTo>
                    <a:lnTo>
                      <a:pt x="953" y="948"/>
                    </a:lnTo>
                    <a:lnTo>
                      <a:pt x="956" y="949"/>
                    </a:lnTo>
                    <a:lnTo>
                      <a:pt x="957" y="951"/>
                    </a:lnTo>
                    <a:lnTo>
                      <a:pt x="957" y="952"/>
                    </a:lnTo>
                    <a:lnTo>
                      <a:pt x="959" y="955"/>
                    </a:lnTo>
                    <a:lnTo>
                      <a:pt x="959" y="957"/>
                    </a:lnTo>
                    <a:lnTo>
                      <a:pt x="959" y="958"/>
                    </a:lnTo>
                    <a:lnTo>
                      <a:pt x="957" y="961"/>
                    </a:lnTo>
                    <a:lnTo>
                      <a:pt x="956" y="962"/>
                    </a:lnTo>
                    <a:lnTo>
                      <a:pt x="955" y="964"/>
                    </a:lnTo>
                    <a:lnTo>
                      <a:pt x="953" y="965"/>
                    </a:lnTo>
                    <a:lnTo>
                      <a:pt x="936" y="977"/>
                    </a:lnTo>
                    <a:lnTo>
                      <a:pt x="933" y="977"/>
                    </a:lnTo>
                    <a:lnTo>
                      <a:pt x="932" y="978"/>
                    </a:lnTo>
                    <a:lnTo>
                      <a:pt x="929" y="978"/>
                    </a:lnTo>
                    <a:lnTo>
                      <a:pt x="927" y="978"/>
                    </a:lnTo>
                    <a:lnTo>
                      <a:pt x="925" y="977"/>
                    </a:lnTo>
                    <a:lnTo>
                      <a:pt x="924" y="976"/>
                    </a:lnTo>
                    <a:lnTo>
                      <a:pt x="921" y="974"/>
                    </a:lnTo>
                    <a:lnTo>
                      <a:pt x="921" y="973"/>
                    </a:lnTo>
                    <a:lnTo>
                      <a:pt x="920" y="972"/>
                    </a:lnTo>
                    <a:lnTo>
                      <a:pt x="919" y="969"/>
                    </a:lnTo>
                    <a:lnTo>
                      <a:pt x="919" y="968"/>
                    </a:lnTo>
                    <a:lnTo>
                      <a:pt x="920" y="965"/>
                    </a:lnTo>
                    <a:lnTo>
                      <a:pt x="920" y="964"/>
                    </a:lnTo>
                    <a:lnTo>
                      <a:pt x="921" y="961"/>
                    </a:lnTo>
                    <a:lnTo>
                      <a:pt x="923" y="960"/>
                    </a:lnTo>
                    <a:lnTo>
                      <a:pt x="924" y="958"/>
                    </a:lnTo>
                    <a:close/>
                    <a:moveTo>
                      <a:pt x="978" y="925"/>
                    </a:moveTo>
                    <a:lnTo>
                      <a:pt x="996" y="913"/>
                    </a:lnTo>
                    <a:lnTo>
                      <a:pt x="998" y="913"/>
                    </a:lnTo>
                    <a:lnTo>
                      <a:pt x="1000" y="912"/>
                    </a:lnTo>
                    <a:lnTo>
                      <a:pt x="1002" y="912"/>
                    </a:lnTo>
                    <a:lnTo>
                      <a:pt x="1004" y="912"/>
                    </a:lnTo>
                    <a:lnTo>
                      <a:pt x="1006" y="913"/>
                    </a:lnTo>
                    <a:lnTo>
                      <a:pt x="1008" y="913"/>
                    </a:lnTo>
                    <a:lnTo>
                      <a:pt x="1009" y="915"/>
                    </a:lnTo>
                    <a:lnTo>
                      <a:pt x="1010" y="917"/>
                    </a:lnTo>
                    <a:lnTo>
                      <a:pt x="1012" y="919"/>
                    </a:lnTo>
                    <a:lnTo>
                      <a:pt x="1012" y="921"/>
                    </a:lnTo>
                    <a:lnTo>
                      <a:pt x="1013" y="923"/>
                    </a:lnTo>
                    <a:lnTo>
                      <a:pt x="1012" y="925"/>
                    </a:lnTo>
                    <a:lnTo>
                      <a:pt x="1012" y="927"/>
                    </a:lnTo>
                    <a:lnTo>
                      <a:pt x="1010" y="929"/>
                    </a:lnTo>
                    <a:lnTo>
                      <a:pt x="1009" y="931"/>
                    </a:lnTo>
                    <a:lnTo>
                      <a:pt x="1008" y="932"/>
                    </a:lnTo>
                    <a:lnTo>
                      <a:pt x="989" y="943"/>
                    </a:lnTo>
                    <a:lnTo>
                      <a:pt x="988" y="944"/>
                    </a:lnTo>
                    <a:lnTo>
                      <a:pt x="985" y="944"/>
                    </a:lnTo>
                    <a:lnTo>
                      <a:pt x="984" y="944"/>
                    </a:lnTo>
                    <a:lnTo>
                      <a:pt x="981" y="944"/>
                    </a:lnTo>
                    <a:lnTo>
                      <a:pt x="980" y="944"/>
                    </a:lnTo>
                    <a:lnTo>
                      <a:pt x="977" y="943"/>
                    </a:lnTo>
                    <a:lnTo>
                      <a:pt x="976" y="941"/>
                    </a:lnTo>
                    <a:lnTo>
                      <a:pt x="974" y="940"/>
                    </a:lnTo>
                    <a:lnTo>
                      <a:pt x="974" y="937"/>
                    </a:lnTo>
                    <a:lnTo>
                      <a:pt x="973" y="936"/>
                    </a:lnTo>
                    <a:lnTo>
                      <a:pt x="973" y="933"/>
                    </a:lnTo>
                    <a:lnTo>
                      <a:pt x="973" y="932"/>
                    </a:lnTo>
                    <a:lnTo>
                      <a:pt x="974" y="929"/>
                    </a:lnTo>
                    <a:lnTo>
                      <a:pt x="974" y="928"/>
                    </a:lnTo>
                    <a:lnTo>
                      <a:pt x="976" y="927"/>
                    </a:lnTo>
                    <a:lnTo>
                      <a:pt x="978" y="925"/>
                    </a:lnTo>
                    <a:close/>
                    <a:moveTo>
                      <a:pt x="1033" y="891"/>
                    </a:moveTo>
                    <a:lnTo>
                      <a:pt x="1050" y="880"/>
                    </a:lnTo>
                    <a:lnTo>
                      <a:pt x="1051" y="879"/>
                    </a:lnTo>
                    <a:lnTo>
                      <a:pt x="1054" y="879"/>
                    </a:lnTo>
                    <a:lnTo>
                      <a:pt x="1057" y="877"/>
                    </a:lnTo>
                    <a:lnTo>
                      <a:pt x="1058" y="879"/>
                    </a:lnTo>
                    <a:lnTo>
                      <a:pt x="1061" y="879"/>
                    </a:lnTo>
                    <a:lnTo>
                      <a:pt x="1062" y="880"/>
                    </a:lnTo>
                    <a:lnTo>
                      <a:pt x="1063" y="881"/>
                    </a:lnTo>
                    <a:lnTo>
                      <a:pt x="1065" y="883"/>
                    </a:lnTo>
                    <a:lnTo>
                      <a:pt x="1066" y="885"/>
                    </a:lnTo>
                    <a:lnTo>
                      <a:pt x="1066" y="887"/>
                    </a:lnTo>
                    <a:lnTo>
                      <a:pt x="1066" y="889"/>
                    </a:lnTo>
                    <a:lnTo>
                      <a:pt x="1066" y="891"/>
                    </a:lnTo>
                    <a:lnTo>
                      <a:pt x="1066" y="893"/>
                    </a:lnTo>
                    <a:lnTo>
                      <a:pt x="1065" y="895"/>
                    </a:lnTo>
                    <a:lnTo>
                      <a:pt x="1063" y="896"/>
                    </a:lnTo>
                    <a:lnTo>
                      <a:pt x="1062" y="897"/>
                    </a:lnTo>
                    <a:lnTo>
                      <a:pt x="1044" y="909"/>
                    </a:lnTo>
                    <a:lnTo>
                      <a:pt x="1042" y="909"/>
                    </a:lnTo>
                    <a:lnTo>
                      <a:pt x="1040" y="911"/>
                    </a:lnTo>
                    <a:lnTo>
                      <a:pt x="1037" y="911"/>
                    </a:lnTo>
                    <a:lnTo>
                      <a:pt x="1036" y="911"/>
                    </a:lnTo>
                    <a:lnTo>
                      <a:pt x="1034" y="909"/>
                    </a:lnTo>
                    <a:lnTo>
                      <a:pt x="1032" y="909"/>
                    </a:lnTo>
                    <a:lnTo>
                      <a:pt x="1030" y="908"/>
                    </a:lnTo>
                    <a:lnTo>
                      <a:pt x="1029" y="905"/>
                    </a:lnTo>
                    <a:lnTo>
                      <a:pt x="1028" y="904"/>
                    </a:lnTo>
                    <a:lnTo>
                      <a:pt x="1028" y="901"/>
                    </a:lnTo>
                    <a:lnTo>
                      <a:pt x="1028" y="900"/>
                    </a:lnTo>
                    <a:lnTo>
                      <a:pt x="1028" y="897"/>
                    </a:lnTo>
                    <a:lnTo>
                      <a:pt x="1028" y="896"/>
                    </a:lnTo>
                    <a:lnTo>
                      <a:pt x="1029" y="893"/>
                    </a:lnTo>
                    <a:lnTo>
                      <a:pt x="1030" y="892"/>
                    </a:lnTo>
                    <a:lnTo>
                      <a:pt x="1033" y="891"/>
                    </a:lnTo>
                    <a:close/>
                    <a:moveTo>
                      <a:pt x="1086" y="858"/>
                    </a:moveTo>
                    <a:lnTo>
                      <a:pt x="1105" y="846"/>
                    </a:lnTo>
                    <a:lnTo>
                      <a:pt x="1106" y="846"/>
                    </a:lnTo>
                    <a:lnTo>
                      <a:pt x="1109" y="844"/>
                    </a:lnTo>
                    <a:lnTo>
                      <a:pt x="1110" y="844"/>
                    </a:lnTo>
                    <a:lnTo>
                      <a:pt x="1113" y="844"/>
                    </a:lnTo>
                    <a:lnTo>
                      <a:pt x="1114" y="846"/>
                    </a:lnTo>
                    <a:lnTo>
                      <a:pt x="1117" y="846"/>
                    </a:lnTo>
                    <a:lnTo>
                      <a:pt x="1118" y="847"/>
                    </a:lnTo>
                    <a:lnTo>
                      <a:pt x="1119" y="850"/>
                    </a:lnTo>
                    <a:lnTo>
                      <a:pt x="1119" y="851"/>
                    </a:lnTo>
                    <a:lnTo>
                      <a:pt x="1121" y="854"/>
                    </a:lnTo>
                    <a:lnTo>
                      <a:pt x="1121" y="855"/>
                    </a:lnTo>
                    <a:lnTo>
                      <a:pt x="1121" y="858"/>
                    </a:lnTo>
                    <a:lnTo>
                      <a:pt x="1119" y="859"/>
                    </a:lnTo>
                    <a:lnTo>
                      <a:pt x="1119" y="862"/>
                    </a:lnTo>
                    <a:lnTo>
                      <a:pt x="1118" y="863"/>
                    </a:lnTo>
                    <a:lnTo>
                      <a:pt x="1115" y="864"/>
                    </a:lnTo>
                    <a:lnTo>
                      <a:pt x="1098" y="875"/>
                    </a:lnTo>
                    <a:lnTo>
                      <a:pt x="1095" y="876"/>
                    </a:lnTo>
                    <a:lnTo>
                      <a:pt x="1094" y="876"/>
                    </a:lnTo>
                    <a:lnTo>
                      <a:pt x="1091" y="877"/>
                    </a:lnTo>
                    <a:lnTo>
                      <a:pt x="1090" y="876"/>
                    </a:lnTo>
                    <a:lnTo>
                      <a:pt x="1087" y="876"/>
                    </a:lnTo>
                    <a:lnTo>
                      <a:pt x="1086" y="875"/>
                    </a:lnTo>
                    <a:lnTo>
                      <a:pt x="1085" y="874"/>
                    </a:lnTo>
                    <a:lnTo>
                      <a:pt x="1083" y="872"/>
                    </a:lnTo>
                    <a:lnTo>
                      <a:pt x="1082" y="870"/>
                    </a:lnTo>
                    <a:lnTo>
                      <a:pt x="1081" y="868"/>
                    </a:lnTo>
                    <a:lnTo>
                      <a:pt x="1081" y="866"/>
                    </a:lnTo>
                    <a:lnTo>
                      <a:pt x="1082" y="864"/>
                    </a:lnTo>
                    <a:lnTo>
                      <a:pt x="1082" y="862"/>
                    </a:lnTo>
                    <a:lnTo>
                      <a:pt x="1083" y="860"/>
                    </a:lnTo>
                    <a:lnTo>
                      <a:pt x="1085" y="859"/>
                    </a:lnTo>
                    <a:lnTo>
                      <a:pt x="1086" y="858"/>
                    </a:lnTo>
                    <a:close/>
                    <a:moveTo>
                      <a:pt x="1140" y="823"/>
                    </a:moveTo>
                    <a:lnTo>
                      <a:pt x="1159" y="812"/>
                    </a:lnTo>
                    <a:lnTo>
                      <a:pt x="1160" y="811"/>
                    </a:lnTo>
                    <a:lnTo>
                      <a:pt x="1162" y="811"/>
                    </a:lnTo>
                    <a:lnTo>
                      <a:pt x="1164" y="811"/>
                    </a:lnTo>
                    <a:lnTo>
                      <a:pt x="1166" y="811"/>
                    </a:lnTo>
                    <a:lnTo>
                      <a:pt x="1168" y="811"/>
                    </a:lnTo>
                    <a:lnTo>
                      <a:pt x="1170" y="812"/>
                    </a:lnTo>
                    <a:lnTo>
                      <a:pt x="1171" y="814"/>
                    </a:lnTo>
                    <a:lnTo>
                      <a:pt x="1174" y="815"/>
                    </a:lnTo>
                    <a:lnTo>
                      <a:pt x="1174" y="818"/>
                    </a:lnTo>
                    <a:lnTo>
                      <a:pt x="1175" y="819"/>
                    </a:lnTo>
                    <a:lnTo>
                      <a:pt x="1175" y="822"/>
                    </a:lnTo>
                    <a:lnTo>
                      <a:pt x="1175" y="823"/>
                    </a:lnTo>
                    <a:lnTo>
                      <a:pt x="1174" y="826"/>
                    </a:lnTo>
                    <a:lnTo>
                      <a:pt x="1172" y="827"/>
                    </a:lnTo>
                    <a:lnTo>
                      <a:pt x="1171" y="828"/>
                    </a:lnTo>
                    <a:lnTo>
                      <a:pt x="1170" y="831"/>
                    </a:lnTo>
                    <a:lnTo>
                      <a:pt x="1151" y="842"/>
                    </a:lnTo>
                    <a:lnTo>
                      <a:pt x="1150" y="843"/>
                    </a:lnTo>
                    <a:lnTo>
                      <a:pt x="1147" y="843"/>
                    </a:lnTo>
                    <a:lnTo>
                      <a:pt x="1146" y="843"/>
                    </a:lnTo>
                    <a:lnTo>
                      <a:pt x="1143" y="843"/>
                    </a:lnTo>
                    <a:lnTo>
                      <a:pt x="1142" y="842"/>
                    </a:lnTo>
                    <a:lnTo>
                      <a:pt x="1140" y="842"/>
                    </a:lnTo>
                    <a:lnTo>
                      <a:pt x="1138" y="840"/>
                    </a:lnTo>
                    <a:lnTo>
                      <a:pt x="1136" y="838"/>
                    </a:lnTo>
                    <a:lnTo>
                      <a:pt x="1136" y="836"/>
                    </a:lnTo>
                    <a:lnTo>
                      <a:pt x="1135" y="834"/>
                    </a:lnTo>
                    <a:lnTo>
                      <a:pt x="1135" y="832"/>
                    </a:lnTo>
                    <a:lnTo>
                      <a:pt x="1135" y="830"/>
                    </a:lnTo>
                    <a:lnTo>
                      <a:pt x="1136" y="828"/>
                    </a:lnTo>
                    <a:lnTo>
                      <a:pt x="1136" y="827"/>
                    </a:lnTo>
                    <a:lnTo>
                      <a:pt x="1138" y="824"/>
                    </a:lnTo>
                    <a:lnTo>
                      <a:pt x="1140" y="823"/>
                    </a:lnTo>
                    <a:close/>
                    <a:moveTo>
                      <a:pt x="1195" y="790"/>
                    </a:moveTo>
                    <a:lnTo>
                      <a:pt x="1212" y="778"/>
                    </a:lnTo>
                    <a:lnTo>
                      <a:pt x="1213" y="778"/>
                    </a:lnTo>
                    <a:lnTo>
                      <a:pt x="1216" y="777"/>
                    </a:lnTo>
                    <a:lnTo>
                      <a:pt x="1219" y="777"/>
                    </a:lnTo>
                    <a:lnTo>
                      <a:pt x="1220" y="777"/>
                    </a:lnTo>
                    <a:lnTo>
                      <a:pt x="1223" y="778"/>
                    </a:lnTo>
                    <a:lnTo>
                      <a:pt x="1224" y="779"/>
                    </a:lnTo>
                    <a:lnTo>
                      <a:pt x="1225" y="781"/>
                    </a:lnTo>
                    <a:lnTo>
                      <a:pt x="1227" y="782"/>
                    </a:lnTo>
                    <a:lnTo>
                      <a:pt x="1228" y="783"/>
                    </a:lnTo>
                    <a:lnTo>
                      <a:pt x="1228" y="786"/>
                    </a:lnTo>
                    <a:lnTo>
                      <a:pt x="1228" y="787"/>
                    </a:lnTo>
                    <a:lnTo>
                      <a:pt x="1228" y="790"/>
                    </a:lnTo>
                    <a:lnTo>
                      <a:pt x="1228" y="791"/>
                    </a:lnTo>
                    <a:lnTo>
                      <a:pt x="1227" y="794"/>
                    </a:lnTo>
                    <a:lnTo>
                      <a:pt x="1225" y="795"/>
                    </a:lnTo>
                    <a:lnTo>
                      <a:pt x="1224" y="796"/>
                    </a:lnTo>
                    <a:lnTo>
                      <a:pt x="1205" y="808"/>
                    </a:lnTo>
                    <a:lnTo>
                      <a:pt x="1204" y="808"/>
                    </a:lnTo>
                    <a:lnTo>
                      <a:pt x="1202" y="810"/>
                    </a:lnTo>
                    <a:lnTo>
                      <a:pt x="1199" y="810"/>
                    </a:lnTo>
                    <a:lnTo>
                      <a:pt x="1198" y="808"/>
                    </a:lnTo>
                    <a:lnTo>
                      <a:pt x="1196" y="808"/>
                    </a:lnTo>
                    <a:lnTo>
                      <a:pt x="1194" y="807"/>
                    </a:lnTo>
                    <a:lnTo>
                      <a:pt x="1192" y="806"/>
                    </a:lnTo>
                    <a:lnTo>
                      <a:pt x="1191" y="804"/>
                    </a:lnTo>
                    <a:lnTo>
                      <a:pt x="1190" y="803"/>
                    </a:lnTo>
                    <a:lnTo>
                      <a:pt x="1190" y="800"/>
                    </a:lnTo>
                    <a:lnTo>
                      <a:pt x="1190" y="798"/>
                    </a:lnTo>
                    <a:lnTo>
                      <a:pt x="1190" y="796"/>
                    </a:lnTo>
                    <a:lnTo>
                      <a:pt x="1190" y="794"/>
                    </a:lnTo>
                    <a:lnTo>
                      <a:pt x="1191" y="793"/>
                    </a:lnTo>
                    <a:lnTo>
                      <a:pt x="1192" y="791"/>
                    </a:lnTo>
                    <a:lnTo>
                      <a:pt x="1195" y="790"/>
                    </a:lnTo>
                    <a:close/>
                    <a:moveTo>
                      <a:pt x="1248" y="757"/>
                    </a:moveTo>
                    <a:lnTo>
                      <a:pt x="1267" y="745"/>
                    </a:lnTo>
                    <a:lnTo>
                      <a:pt x="1268" y="743"/>
                    </a:lnTo>
                    <a:lnTo>
                      <a:pt x="1271" y="743"/>
                    </a:lnTo>
                    <a:lnTo>
                      <a:pt x="1272" y="743"/>
                    </a:lnTo>
                    <a:lnTo>
                      <a:pt x="1275" y="743"/>
                    </a:lnTo>
                    <a:lnTo>
                      <a:pt x="1276" y="743"/>
                    </a:lnTo>
                    <a:lnTo>
                      <a:pt x="1279" y="745"/>
                    </a:lnTo>
                    <a:lnTo>
                      <a:pt x="1280" y="746"/>
                    </a:lnTo>
                    <a:lnTo>
                      <a:pt x="1281" y="749"/>
                    </a:lnTo>
                    <a:lnTo>
                      <a:pt x="1282" y="750"/>
                    </a:lnTo>
                    <a:lnTo>
                      <a:pt x="1282" y="753"/>
                    </a:lnTo>
                    <a:lnTo>
                      <a:pt x="1282" y="754"/>
                    </a:lnTo>
                    <a:lnTo>
                      <a:pt x="1282" y="757"/>
                    </a:lnTo>
                    <a:lnTo>
                      <a:pt x="1281" y="758"/>
                    </a:lnTo>
                    <a:lnTo>
                      <a:pt x="1281" y="759"/>
                    </a:lnTo>
                    <a:lnTo>
                      <a:pt x="1280" y="762"/>
                    </a:lnTo>
                    <a:lnTo>
                      <a:pt x="1277" y="763"/>
                    </a:lnTo>
                    <a:lnTo>
                      <a:pt x="1260" y="774"/>
                    </a:lnTo>
                    <a:lnTo>
                      <a:pt x="1257" y="775"/>
                    </a:lnTo>
                    <a:lnTo>
                      <a:pt x="1256" y="775"/>
                    </a:lnTo>
                    <a:lnTo>
                      <a:pt x="1253" y="775"/>
                    </a:lnTo>
                    <a:lnTo>
                      <a:pt x="1252" y="775"/>
                    </a:lnTo>
                    <a:lnTo>
                      <a:pt x="1249" y="775"/>
                    </a:lnTo>
                    <a:lnTo>
                      <a:pt x="1248" y="774"/>
                    </a:lnTo>
                    <a:lnTo>
                      <a:pt x="1247" y="773"/>
                    </a:lnTo>
                    <a:lnTo>
                      <a:pt x="1245" y="771"/>
                    </a:lnTo>
                    <a:lnTo>
                      <a:pt x="1244" y="769"/>
                    </a:lnTo>
                    <a:lnTo>
                      <a:pt x="1244" y="767"/>
                    </a:lnTo>
                    <a:lnTo>
                      <a:pt x="1243" y="765"/>
                    </a:lnTo>
                    <a:lnTo>
                      <a:pt x="1244" y="762"/>
                    </a:lnTo>
                    <a:lnTo>
                      <a:pt x="1244" y="761"/>
                    </a:lnTo>
                    <a:lnTo>
                      <a:pt x="1245" y="759"/>
                    </a:lnTo>
                    <a:lnTo>
                      <a:pt x="1247" y="757"/>
                    </a:lnTo>
                    <a:lnTo>
                      <a:pt x="1248" y="757"/>
                    </a:lnTo>
                    <a:close/>
                    <a:moveTo>
                      <a:pt x="1302" y="722"/>
                    </a:moveTo>
                    <a:lnTo>
                      <a:pt x="1321" y="712"/>
                    </a:lnTo>
                    <a:lnTo>
                      <a:pt x="1322" y="710"/>
                    </a:lnTo>
                    <a:lnTo>
                      <a:pt x="1325" y="709"/>
                    </a:lnTo>
                    <a:lnTo>
                      <a:pt x="1326" y="709"/>
                    </a:lnTo>
                    <a:lnTo>
                      <a:pt x="1329" y="710"/>
                    </a:lnTo>
                    <a:lnTo>
                      <a:pt x="1330" y="710"/>
                    </a:lnTo>
                    <a:lnTo>
                      <a:pt x="1332" y="712"/>
                    </a:lnTo>
                    <a:lnTo>
                      <a:pt x="1334" y="713"/>
                    </a:lnTo>
                    <a:lnTo>
                      <a:pt x="1336" y="714"/>
                    </a:lnTo>
                    <a:lnTo>
                      <a:pt x="1336" y="715"/>
                    </a:lnTo>
                    <a:lnTo>
                      <a:pt x="1337" y="718"/>
                    </a:lnTo>
                    <a:lnTo>
                      <a:pt x="1337" y="721"/>
                    </a:lnTo>
                    <a:lnTo>
                      <a:pt x="1337" y="722"/>
                    </a:lnTo>
                    <a:lnTo>
                      <a:pt x="1336" y="725"/>
                    </a:lnTo>
                    <a:lnTo>
                      <a:pt x="1334" y="726"/>
                    </a:lnTo>
                    <a:lnTo>
                      <a:pt x="1333" y="727"/>
                    </a:lnTo>
                    <a:lnTo>
                      <a:pt x="1332" y="729"/>
                    </a:lnTo>
                    <a:lnTo>
                      <a:pt x="1314" y="741"/>
                    </a:lnTo>
                    <a:lnTo>
                      <a:pt x="1312" y="741"/>
                    </a:lnTo>
                    <a:lnTo>
                      <a:pt x="1310" y="742"/>
                    </a:lnTo>
                    <a:lnTo>
                      <a:pt x="1308" y="742"/>
                    </a:lnTo>
                    <a:lnTo>
                      <a:pt x="1305" y="742"/>
                    </a:lnTo>
                    <a:lnTo>
                      <a:pt x="1304" y="741"/>
                    </a:lnTo>
                    <a:lnTo>
                      <a:pt x="1302" y="739"/>
                    </a:lnTo>
                    <a:lnTo>
                      <a:pt x="1300" y="738"/>
                    </a:lnTo>
                    <a:lnTo>
                      <a:pt x="1300" y="737"/>
                    </a:lnTo>
                    <a:lnTo>
                      <a:pt x="1298" y="735"/>
                    </a:lnTo>
                    <a:lnTo>
                      <a:pt x="1297" y="733"/>
                    </a:lnTo>
                    <a:lnTo>
                      <a:pt x="1297" y="730"/>
                    </a:lnTo>
                    <a:lnTo>
                      <a:pt x="1297" y="729"/>
                    </a:lnTo>
                    <a:lnTo>
                      <a:pt x="1298" y="727"/>
                    </a:lnTo>
                    <a:lnTo>
                      <a:pt x="1300" y="725"/>
                    </a:lnTo>
                    <a:lnTo>
                      <a:pt x="1301" y="723"/>
                    </a:lnTo>
                    <a:lnTo>
                      <a:pt x="1302" y="722"/>
                    </a:lnTo>
                    <a:close/>
                    <a:moveTo>
                      <a:pt x="1357" y="689"/>
                    </a:moveTo>
                    <a:lnTo>
                      <a:pt x="1374" y="677"/>
                    </a:lnTo>
                    <a:lnTo>
                      <a:pt x="1377" y="676"/>
                    </a:lnTo>
                    <a:lnTo>
                      <a:pt x="1378" y="676"/>
                    </a:lnTo>
                    <a:lnTo>
                      <a:pt x="1381" y="676"/>
                    </a:lnTo>
                    <a:lnTo>
                      <a:pt x="1382" y="676"/>
                    </a:lnTo>
                    <a:lnTo>
                      <a:pt x="1385" y="676"/>
                    </a:lnTo>
                    <a:lnTo>
                      <a:pt x="1386" y="677"/>
                    </a:lnTo>
                    <a:lnTo>
                      <a:pt x="1387" y="678"/>
                    </a:lnTo>
                    <a:lnTo>
                      <a:pt x="1389" y="681"/>
                    </a:lnTo>
                    <a:lnTo>
                      <a:pt x="1390" y="682"/>
                    </a:lnTo>
                    <a:lnTo>
                      <a:pt x="1390" y="685"/>
                    </a:lnTo>
                    <a:lnTo>
                      <a:pt x="1390" y="686"/>
                    </a:lnTo>
                    <a:lnTo>
                      <a:pt x="1390" y="689"/>
                    </a:lnTo>
                    <a:lnTo>
                      <a:pt x="1390" y="690"/>
                    </a:lnTo>
                    <a:lnTo>
                      <a:pt x="1389" y="692"/>
                    </a:lnTo>
                    <a:lnTo>
                      <a:pt x="1387" y="694"/>
                    </a:lnTo>
                    <a:lnTo>
                      <a:pt x="1386" y="696"/>
                    </a:lnTo>
                    <a:lnTo>
                      <a:pt x="1367" y="706"/>
                    </a:lnTo>
                    <a:lnTo>
                      <a:pt x="1366" y="708"/>
                    </a:lnTo>
                    <a:lnTo>
                      <a:pt x="1363" y="708"/>
                    </a:lnTo>
                    <a:lnTo>
                      <a:pt x="1362" y="708"/>
                    </a:lnTo>
                    <a:lnTo>
                      <a:pt x="1359" y="708"/>
                    </a:lnTo>
                    <a:lnTo>
                      <a:pt x="1358" y="708"/>
                    </a:lnTo>
                    <a:lnTo>
                      <a:pt x="1356" y="706"/>
                    </a:lnTo>
                    <a:lnTo>
                      <a:pt x="1354" y="705"/>
                    </a:lnTo>
                    <a:lnTo>
                      <a:pt x="1353" y="704"/>
                    </a:lnTo>
                    <a:lnTo>
                      <a:pt x="1352" y="701"/>
                    </a:lnTo>
                    <a:lnTo>
                      <a:pt x="1352" y="700"/>
                    </a:lnTo>
                    <a:lnTo>
                      <a:pt x="1352" y="697"/>
                    </a:lnTo>
                    <a:lnTo>
                      <a:pt x="1352" y="696"/>
                    </a:lnTo>
                    <a:lnTo>
                      <a:pt x="1353" y="693"/>
                    </a:lnTo>
                    <a:lnTo>
                      <a:pt x="1353" y="692"/>
                    </a:lnTo>
                    <a:lnTo>
                      <a:pt x="1354" y="690"/>
                    </a:lnTo>
                    <a:lnTo>
                      <a:pt x="1357" y="689"/>
                    </a:lnTo>
                    <a:close/>
                    <a:moveTo>
                      <a:pt x="1410" y="654"/>
                    </a:moveTo>
                    <a:lnTo>
                      <a:pt x="1429" y="644"/>
                    </a:lnTo>
                    <a:lnTo>
                      <a:pt x="1430" y="642"/>
                    </a:lnTo>
                    <a:lnTo>
                      <a:pt x="1433" y="641"/>
                    </a:lnTo>
                    <a:lnTo>
                      <a:pt x="1434" y="641"/>
                    </a:lnTo>
                    <a:lnTo>
                      <a:pt x="1437" y="642"/>
                    </a:lnTo>
                    <a:lnTo>
                      <a:pt x="1438" y="642"/>
                    </a:lnTo>
                    <a:lnTo>
                      <a:pt x="1440" y="644"/>
                    </a:lnTo>
                    <a:lnTo>
                      <a:pt x="1442" y="645"/>
                    </a:lnTo>
                    <a:lnTo>
                      <a:pt x="1443" y="646"/>
                    </a:lnTo>
                    <a:lnTo>
                      <a:pt x="1444" y="649"/>
                    </a:lnTo>
                    <a:lnTo>
                      <a:pt x="1444" y="650"/>
                    </a:lnTo>
                    <a:lnTo>
                      <a:pt x="1444" y="653"/>
                    </a:lnTo>
                    <a:lnTo>
                      <a:pt x="1444" y="654"/>
                    </a:lnTo>
                    <a:lnTo>
                      <a:pt x="1444" y="657"/>
                    </a:lnTo>
                    <a:lnTo>
                      <a:pt x="1443" y="658"/>
                    </a:lnTo>
                    <a:lnTo>
                      <a:pt x="1442" y="660"/>
                    </a:lnTo>
                    <a:lnTo>
                      <a:pt x="1440" y="661"/>
                    </a:lnTo>
                    <a:lnTo>
                      <a:pt x="1422" y="673"/>
                    </a:lnTo>
                    <a:lnTo>
                      <a:pt x="1419" y="673"/>
                    </a:lnTo>
                    <a:lnTo>
                      <a:pt x="1418" y="674"/>
                    </a:lnTo>
                    <a:lnTo>
                      <a:pt x="1415" y="674"/>
                    </a:lnTo>
                    <a:lnTo>
                      <a:pt x="1414" y="674"/>
                    </a:lnTo>
                    <a:lnTo>
                      <a:pt x="1411" y="673"/>
                    </a:lnTo>
                    <a:lnTo>
                      <a:pt x="1410" y="672"/>
                    </a:lnTo>
                    <a:lnTo>
                      <a:pt x="1409" y="670"/>
                    </a:lnTo>
                    <a:lnTo>
                      <a:pt x="1407" y="669"/>
                    </a:lnTo>
                    <a:lnTo>
                      <a:pt x="1406" y="668"/>
                    </a:lnTo>
                    <a:lnTo>
                      <a:pt x="1406" y="665"/>
                    </a:lnTo>
                    <a:lnTo>
                      <a:pt x="1406" y="664"/>
                    </a:lnTo>
                    <a:lnTo>
                      <a:pt x="1406" y="661"/>
                    </a:lnTo>
                    <a:lnTo>
                      <a:pt x="1406" y="660"/>
                    </a:lnTo>
                    <a:lnTo>
                      <a:pt x="1407" y="657"/>
                    </a:lnTo>
                    <a:lnTo>
                      <a:pt x="1409" y="656"/>
                    </a:lnTo>
                    <a:lnTo>
                      <a:pt x="1410" y="654"/>
                    </a:lnTo>
                    <a:close/>
                    <a:moveTo>
                      <a:pt x="1464" y="621"/>
                    </a:moveTo>
                    <a:lnTo>
                      <a:pt x="1483" y="609"/>
                    </a:lnTo>
                    <a:lnTo>
                      <a:pt x="1484" y="609"/>
                    </a:lnTo>
                    <a:lnTo>
                      <a:pt x="1487" y="608"/>
                    </a:lnTo>
                    <a:lnTo>
                      <a:pt x="1488" y="608"/>
                    </a:lnTo>
                    <a:lnTo>
                      <a:pt x="1491" y="608"/>
                    </a:lnTo>
                    <a:lnTo>
                      <a:pt x="1492" y="609"/>
                    </a:lnTo>
                    <a:lnTo>
                      <a:pt x="1495" y="609"/>
                    </a:lnTo>
                    <a:lnTo>
                      <a:pt x="1496" y="611"/>
                    </a:lnTo>
                    <a:lnTo>
                      <a:pt x="1498" y="613"/>
                    </a:lnTo>
                    <a:lnTo>
                      <a:pt x="1498" y="615"/>
                    </a:lnTo>
                    <a:lnTo>
                      <a:pt x="1499" y="617"/>
                    </a:lnTo>
                    <a:lnTo>
                      <a:pt x="1499" y="619"/>
                    </a:lnTo>
                    <a:lnTo>
                      <a:pt x="1499" y="621"/>
                    </a:lnTo>
                    <a:lnTo>
                      <a:pt x="1498" y="623"/>
                    </a:lnTo>
                    <a:lnTo>
                      <a:pt x="1496" y="625"/>
                    </a:lnTo>
                    <a:lnTo>
                      <a:pt x="1495" y="627"/>
                    </a:lnTo>
                    <a:lnTo>
                      <a:pt x="1494" y="628"/>
                    </a:lnTo>
                    <a:lnTo>
                      <a:pt x="1476" y="638"/>
                    </a:lnTo>
                    <a:lnTo>
                      <a:pt x="1474" y="640"/>
                    </a:lnTo>
                    <a:lnTo>
                      <a:pt x="1472" y="640"/>
                    </a:lnTo>
                    <a:lnTo>
                      <a:pt x="1470" y="640"/>
                    </a:lnTo>
                    <a:lnTo>
                      <a:pt x="1467" y="640"/>
                    </a:lnTo>
                    <a:lnTo>
                      <a:pt x="1466" y="640"/>
                    </a:lnTo>
                    <a:lnTo>
                      <a:pt x="1464" y="638"/>
                    </a:lnTo>
                    <a:lnTo>
                      <a:pt x="1462" y="637"/>
                    </a:lnTo>
                    <a:lnTo>
                      <a:pt x="1462" y="636"/>
                    </a:lnTo>
                    <a:lnTo>
                      <a:pt x="1460" y="633"/>
                    </a:lnTo>
                    <a:lnTo>
                      <a:pt x="1459" y="632"/>
                    </a:lnTo>
                    <a:lnTo>
                      <a:pt x="1459" y="629"/>
                    </a:lnTo>
                    <a:lnTo>
                      <a:pt x="1460" y="628"/>
                    </a:lnTo>
                    <a:lnTo>
                      <a:pt x="1460" y="625"/>
                    </a:lnTo>
                    <a:lnTo>
                      <a:pt x="1462" y="624"/>
                    </a:lnTo>
                    <a:lnTo>
                      <a:pt x="1463" y="623"/>
                    </a:lnTo>
                    <a:lnTo>
                      <a:pt x="1464" y="621"/>
                    </a:lnTo>
                    <a:close/>
                    <a:moveTo>
                      <a:pt x="1519" y="587"/>
                    </a:moveTo>
                    <a:lnTo>
                      <a:pt x="1536" y="576"/>
                    </a:lnTo>
                    <a:lnTo>
                      <a:pt x="1539" y="575"/>
                    </a:lnTo>
                    <a:lnTo>
                      <a:pt x="1540" y="575"/>
                    </a:lnTo>
                    <a:lnTo>
                      <a:pt x="1543" y="575"/>
                    </a:lnTo>
                    <a:lnTo>
                      <a:pt x="1544" y="575"/>
                    </a:lnTo>
                    <a:lnTo>
                      <a:pt x="1547" y="575"/>
                    </a:lnTo>
                    <a:lnTo>
                      <a:pt x="1548" y="576"/>
                    </a:lnTo>
                    <a:lnTo>
                      <a:pt x="1549" y="577"/>
                    </a:lnTo>
                    <a:lnTo>
                      <a:pt x="1551" y="579"/>
                    </a:lnTo>
                    <a:lnTo>
                      <a:pt x="1552" y="581"/>
                    </a:lnTo>
                    <a:lnTo>
                      <a:pt x="1552" y="583"/>
                    </a:lnTo>
                    <a:lnTo>
                      <a:pt x="1553" y="585"/>
                    </a:lnTo>
                    <a:lnTo>
                      <a:pt x="1552" y="587"/>
                    </a:lnTo>
                    <a:lnTo>
                      <a:pt x="1552" y="589"/>
                    </a:lnTo>
                    <a:lnTo>
                      <a:pt x="1551" y="591"/>
                    </a:lnTo>
                    <a:lnTo>
                      <a:pt x="1549" y="592"/>
                    </a:lnTo>
                    <a:lnTo>
                      <a:pt x="1548" y="593"/>
                    </a:lnTo>
                    <a:lnTo>
                      <a:pt x="1529" y="605"/>
                    </a:lnTo>
                    <a:lnTo>
                      <a:pt x="1528" y="605"/>
                    </a:lnTo>
                    <a:lnTo>
                      <a:pt x="1525" y="607"/>
                    </a:lnTo>
                    <a:lnTo>
                      <a:pt x="1524" y="607"/>
                    </a:lnTo>
                    <a:lnTo>
                      <a:pt x="1521" y="607"/>
                    </a:lnTo>
                    <a:lnTo>
                      <a:pt x="1520" y="605"/>
                    </a:lnTo>
                    <a:lnTo>
                      <a:pt x="1517" y="605"/>
                    </a:lnTo>
                    <a:lnTo>
                      <a:pt x="1516" y="604"/>
                    </a:lnTo>
                    <a:lnTo>
                      <a:pt x="1515" y="601"/>
                    </a:lnTo>
                    <a:lnTo>
                      <a:pt x="1515" y="600"/>
                    </a:lnTo>
                    <a:lnTo>
                      <a:pt x="1514" y="597"/>
                    </a:lnTo>
                    <a:lnTo>
                      <a:pt x="1514" y="596"/>
                    </a:lnTo>
                    <a:lnTo>
                      <a:pt x="1514" y="593"/>
                    </a:lnTo>
                    <a:lnTo>
                      <a:pt x="1515" y="592"/>
                    </a:lnTo>
                    <a:lnTo>
                      <a:pt x="1515" y="589"/>
                    </a:lnTo>
                    <a:lnTo>
                      <a:pt x="1516" y="588"/>
                    </a:lnTo>
                    <a:lnTo>
                      <a:pt x="1519" y="587"/>
                    </a:lnTo>
                    <a:close/>
                    <a:moveTo>
                      <a:pt x="1573" y="554"/>
                    </a:moveTo>
                    <a:lnTo>
                      <a:pt x="1591" y="542"/>
                    </a:lnTo>
                    <a:lnTo>
                      <a:pt x="1592" y="542"/>
                    </a:lnTo>
                    <a:lnTo>
                      <a:pt x="1594" y="540"/>
                    </a:lnTo>
                    <a:lnTo>
                      <a:pt x="1597" y="540"/>
                    </a:lnTo>
                    <a:lnTo>
                      <a:pt x="1598" y="540"/>
                    </a:lnTo>
                    <a:lnTo>
                      <a:pt x="1601" y="542"/>
                    </a:lnTo>
                    <a:lnTo>
                      <a:pt x="1602" y="542"/>
                    </a:lnTo>
                    <a:lnTo>
                      <a:pt x="1604" y="543"/>
                    </a:lnTo>
                    <a:lnTo>
                      <a:pt x="1605" y="546"/>
                    </a:lnTo>
                    <a:lnTo>
                      <a:pt x="1606" y="547"/>
                    </a:lnTo>
                    <a:lnTo>
                      <a:pt x="1606" y="550"/>
                    </a:lnTo>
                    <a:lnTo>
                      <a:pt x="1606" y="551"/>
                    </a:lnTo>
                    <a:lnTo>
                      <a:pt x="1606" y="554"/>
                    </a:lnTo>
                    <a:lnTo>
                      <a:pt x="1606" y="555"/>
                    </a:lnTo>
                    <a:lnTo>
                      <a:pt x="1605" y="557"/>
                    </a:lnTo>
                    <a:lnTo>
                      <a:pt x="1604" y="559"/>
                    </a:lnTo>
                    <a:lnTo>
                      <a:pt x="1602" y="560"/>
                    </a:lnTo>
                    <a:lnTo>
                      <a:pt x="1584" y="571"/>
                    </a:lnTo>
                    <a:lnTo>
                      <a:pt x="1583" y="572"/>
                    </a:lnTo>
                    <a:lnTo>
                      <a:pt x="1580" y="572"/>
                    </a:lnTo>
                    <a:lnTo>
                      <a:pt x="1577" y="573"/>
                    </a:lnTo>
                    <a:lnTo>
                      <a:pt x="1576" y="572"/>
                    </a:lnTo>
                    <a:lnTo>
                      <a:pt x="1575" y="572"/>
                    </a:lnTo>
                    <a:lnTo>
                      <a:pt x="1572" y="571"/>
                    </a:lnTo>
                    <a:lnTo>
                      <a:pt x="1571" y="569"/>
                    </a:lnTo>
                    <a:lnTo>
                      <a:pt x="1569" y="568"/>
                    </a:lnTo>
                    <a:lnTo>
                      <a:pt x="1568" y="565"/>
                    </a:lnTo>
                    <a:lnTo>
                      <a:pt x="1568" y="564"/>
                    </a:lnTo>
                    <a:lnTo>
                      <a:pt x="1568" y="561"/>
                    </a:lnTo>
                    <a:lnTo>
                      <a:pt x="1568" y="560"/>
                    </a:lnTo>
                    <a:lnTo>
                      <a:pt x="1568" y="557"/>
                    </a:lnTo>
                    <a:lnTo>
                      <a:pt x="1569" y="556"/>
                    </a:lnTo>
                    <a:lnTo>
                      <a:pt x="1571" y="555"/>
                    </a:lnTo>
                    <a:lnTo>
                      <a:pt x="1573" y="554"/>
                    </a:lnTo>
                    <a:close/>
                    <a:moveTo>
                      <a:pt x="1626" y="519"/>
                    </a:moveTo>
                    <a:lnTo>
                      <a:pt x="1645" y="508"/>
                    </a:lnTo>
                    <a:lnTo>
                      <a:pt x="1646" y="507"/>
                    </a:lnTo>
                    <a:lnTo>
                      <a:pt x="1649" y="507"/>
                    </a:lnTo>
                    <a:lnTo>
                      <a:pt x="1650" y="507"/>
                    </a:lnTo>
                    <a:lnTo>
                      <a:pt x="1653" y="507"/>
                    </a:lnTo>
                    <a:lnTo>
                      <a:pt x="1654" y="507"/>
                    </a:lnTo>
                    <a:lnTo>
                      <a:pt x="1657" y="508"/>
                    </a:lnTo>
                    <a:lnTo>
                      <a:pt x="1658" y="510"/>
                    </a:lnTo>
                    <a:lnTo>
                      <a:pt x="1660" y="512"/>
                    </a:lnTo>
                    <a:lnTo>
                      <a:pt x="1660" y="514"/>
                    </a:lnTo>
                    <a:lnTo>
                      <a:pt x="1661" y="515"/>
                    </a:lnTo>
                    <a:lnTo>
                      <a:pt x="1661" y="518"/>
                    </a:lnTo>
                    <a:lnTo>
                      <a:pt x="1661" y="519"/>
                    </a:lnTo>
                    <a:lnTo>
                      <a:pt x="1660" y="522"/>
                    </a:lnTo>
                    <a:lnTo>
                      <a:pt x="1660" y="523"/>
                    </a:lnTo>
                    <a:lnTo>
                      <a:pt x="1658" y="524"/>
                    </a:lnTo>
                    <a:lnTo>
                      <a:pt x="1656" y="527"/>
                    </a:lnTo>
                    <a:lnTo>
                      <a:pt x="1638" y="538"/>
                    </a:lnTo>
                    <a:lnTo>
                      <a:pt x="1636" y="539"/>
                    </a:lnTo>
                    <a:lnTo>
                      <a:pt x="1634" y="539"/>
                    </a:lnTo>
                    <a:lnTo>
                      <a:pt x="1632" y="539"/>
                    </a:lnTo>
                    <a:lnTo>
                      <a:pt x="1630" y="539"/>
                    </a:lnTo>
                    <a:lnTo>
                      <a:pt x="1628" y="538"/>
                    </a:lnTo>
                    <a:lnTo>
                      <a:pt x="1626" y="538"/>
                    </a:lnTo>
                    <a:lnTo>
                      <a:pt x="1625" y="536"/>
                    </a:lnTo>
                    <a:lnTo>
                      <a:pt x="1624" y="534"/>
                    </a:lnTo>
                    <a:lnTo>
                      <a:pt x="1622" y="532"/>
                    </a:lnTo>
                    <a:lnTo>
                      <a:pt x="1622" y="530"/>
                    </a:lnTo>
                    <a:lnTo>
                      <a:pt x="1621" y="528"/>
                    </a:lnTo>
                    <a:lnTo>
                      <a:pt x="1622" y="526"/>
                    </a:lnTo>
                    <a:lnTo>
                      <a:pt x="1622" y="524"/>
                    </a:lnTo>
                    <a:lnTo>
                      <a:pt x="1624" y="523"/>
                    </a:lnTo>
                    <a:lnTo>
                      <a:pt x="1625" y="520"/>
                    </a:lnTo>
                    <a:lnTo>
                      <a:pt x="1626" y="519"/>
                    </a:lnTo>
                    <a:close/>
                    <a:moveTo>
                      <a:pt x="1681" y="486"/>
                    </a:moveTo>
                    <a:lnTo>
                      <a:pt x="1699" y="475"/>
                    </a:lnTo>
                    <a:lnTo>
                      <a:pt x="1701" y="474"/>
                    </a:lnTo>
                    <a:lnTo>
                      <a:pt x="1703" y="473"/>
                    </a:lnTo>
                    <a:lnTo>
                      <a:pt x="1705" y="473"/>
                    </a:lnTo>
                    <a:lnTo>
                      <a:pt x="1707" y="473"/>
                    </a:lnTo>
                    <a:lnTo>
                      <a:pt x="1709" y="474"/>
                    </a:lnTo>
                    <a:lnTo>
                      <a:pt x="1710" y="475"/>
                    </a:lnTo>
                    <a:lnTo>
                      <a:pt x="1713" y="476"/>
                    </a:lnTo>
                    <a:lnTo>
                      <a:pt x="1714" y="478"/>
                    </a:lnTo>
                    <a:lnTo>
                      <a:pt x="1714" y="479"/>
                    </a:lnTo>
                    <a:lnTo>
                      <a:pt x="1715" y="482"/>
                    </a:lnTo>
                    <a:lnTo>
                      <a:pt x="1715" y="484"/>
                    </a:lnTo>
                    <a:lnTo>
                      <a:pt x="1715" y="486"/>
                    </a:lnTo>
                    <a:lnTo>
                      <a:pt x="1714" y="488"/>
                    </a:lnTo>
                    <a:lnTo>
                      <a:pt x="1713" y="490"/>
                    </a:lnTo>
                    <a:lnTo>
                      <a:pt x="1711" y="491"/>
                    </a:lnTo>
                    <a:lnTo>
                      <a:pt x="1710" y="492"/>
                    </a:lnTo>
                    <a:lnTo>
                      <a:pt x="1691" y="504"/>
                    </a:lnTo>
                    <a:lnTo>
                      <a:pt x="1690" y="504"/>
                    </a:lnTo>
                    <a:lnTo>
                      <a:pt x="1687" y="506"/>
                    </a:lnTo>
                    <a:lnTo>
                      <a:pt x="1686" y="506"/>
                    </a:lnTo>
                    <a:lnTo>
                      <a:pt x="1683" y="506"/>
                    </a:lnTo>
                    <a:lnTo>
                      <a:pt x="1682" y="504"/>
                    </a:lnTo>
                    <a:lnTo>
                      <a:pt x="1681" y="503"/>
                    </a:lnTo>
                    <a:lnTo>
                      <a:pt x="1678" y="502"/>
                    </a:lnTo>
                    <a:lnTo>
                      <a:pt x="1677" y="500"/>
                    </a:lnTo>
                    <a:lnTo>
                      <a:pt x="1677" y="499"/>
                    </a:lnTo>
                    <a:lnTo>
                      <a:pt x="1675" y="496"/>
                    </a:lnTo>
                    <a:lnTo>
                      <a:pt x="1675" y="494"/>
                    </a:lnTo>
                    <a:lnTo>
                      <a:pt x="1675" y="492"/>
                    </a:lnTo>
                    <a:lnTo>
                      <a:pt x="1677" y="491"/>
                    </a:lnTo>
                    <a:lnTo>
                      <a:pt x="1678" y="488"/>
                    </a:lnTo>
                    <a:lnTo>
                      <a:pt x="1679" y="487"/>
                    </a:lnTo>
                    <a:lnTo>
                      <a:pt x="1681" y="486"/>
                    </a:lnTo>
                    <a:close/>
                    <a:moveTo>
                      <a:pt x="1735" y="453"/>
                    </a:moveTo>
                    <a:lnTo>
                      <a:pt x="1752" y="441"/>
                    </a:lnTo>
                    <a:lnTo>
                      <a:pt x="1755" y="439"/>
                    </a:lnTo>
                    <a:lnTo>
                      <a:pt x="1756" y="439"/>
                    </a:lnTo>
                    <a:lnTo>
                      <a:pt x="1759" y="439"/>
                    </a:lnTo>
                    <a:lnTo>
                      <a:pt x="1760" y="439"/>
                    </a:lnTo>
                    <a:lnTo>
                      <a:pt x="1763" y="439"/>
                    </a:lnTo>
                    <a:lnTo>
                      <a:pt x="1764" y="441"/>
                    </a:lnTo>
                    <a:lnTo>
                      <a:pt x="1766" y="442"/>
                    </a:lnTo>
                    <a:lnTo>
                      <a:pt x="1767" y="445"/>
                    </a:lnTo>
                    <a:lnTo>
                      <a:pt x="1768" y="446"/>
                    </a:lnTo>
                    <a:lnTo>
                      <a:pt x="1768" y="449"/>
                    </a:lnTo>
                    <a:lnTo>
                      <a:pt x="1768" y="450"/>
                    </a:lnTo>
                    <a:lnTo>
                      <a:pt x="1768" y="453"/>
                    </a:lnTo>
                    <a:lnTo>
                      <a:pt x="1768" y="454"/>
                    </a:lnTo>
                    <a:lnTo>
                      <a:pt x="1767" y="455"/>
                    </a:lnTo>
                    <a:lnTo>
                      <a:pt x="1766" y="458"/>
                    </a:lnTo>
                    <a:lnTo>
                      <a:pt x="1764" y="459"/>
                    </a:lnTo>
                    <a:lnTo>
                      <a:pt x="1746" y="470"/>
                    </a:lnTo>
                    <a:lnTo>
                      <a:pt x="1745" y="471"/>
                    </a:lnTo>
                    <a:lnTo>
                      <a:pt x="1742" y="471"/>
                    </a:lnTo>
                    <a:lnTo>
                      <a:pt x="1741" y="471"/>
                    </a:lnTo>
                    <a:lnTo>
                      <a:pt x="1738" y="471"/>
                    </a:lnTo>
                    <a:lnTo>
                      <a:pt x="1737" y="471"/>
                    </a:lnTo>
                    <a:lnTo>
                      <a:pt x="1734" y="470"/>
                    </a:lnTo>
                    <a:lnTo>
                      <a:pt x="1733" y="469"/>
                    </a:lnTo>
                    <a:lnTo>
                      <a:pt x="1731" y="467"/>
                    </a:lnTo>
                    <a:lnTo>
                      <a:pt x="1730" y="465"/>
                    </a:lnTo>
                    <a:lnTo>
                      <a:pt x="1730" y="463"/>
                    </a:lnTo>
                    <a:lnTo>
                      <a:pt x="1730" y="461"/>
                    </a:lnTo>
                    <a:lnTo>
                      <a:pt x="1730" y="458"/>
                    </a:lnTo>
                    <a:lnTo>
                      <a:pt x="1730" y="457"/>
                    </a:lnTo>
                    <a:lnTo>
                      <a:pt x="1731" y="455"/>
                    </a:lnTo>
                    <a:lnTo>
                      <a:pt x="1733" y="453"/>
                    </a:lnTo>
                    <a:lnTo>
                      <a:pt x="1735" y="453"/>
                    </a:lnTo>
                    <a:close/>
                    <a:moveTo>
                      <a:pt x="1788" y="418"/>
                    </a:moveTo>
                    <a:lnTo>
                      <a:pt x="1807" y="407"/>
                    </a:lnTo>
                    <a:lnTo>
                      <a:pt x="1808" y="406"/>
                    </a:lnTo>
                    <a:lnTo>
                      <a:pt x="1811" y="405"/>
                    </a:lnTo>
                    <a:lnTo>
                      <a:pt x="1812" y="405"/>
                    </a:lnTo>
                    <a:lnTo>
                      <a:pt x="1815" y="406"/>
                    </a:lnTo>
                    <a:lnTo>
                      <a:pt x="1816" y="406"/>
                    </a:lnTo>
                    <a:lnTo>
                      <a:pt x="1819" y="407"/>
                    </a:lnTo>
                    <a:lnTo>
                      <a:pt x="1820" y="409"/>
                    </a:lnTo>
                    <a:lnTo>
                      <a:pt x="1822" y="410"/>
                    </a:lnTo>
                    <a:lnTo>
                      <a:pt x="1823" y="411"/>
                    </a:lnTo>
                    <a:lnTo>
                      <a:pt x="1823" y="414"/>
                    </a:lnTo>
                    <a:lnTo>
                      <a:pt x="1823" y="417"/>
                    </a:lnTo>
                    <a:lnTo>
                      <a:pt x="1823" y="418"/>
                    </a:lnTo>
                    <a:lnTo>
                      <a:pt x="1822" y="421"/>
                    </a:lnTo>
                    <a:lnTo>
                      <a:pt x="1822" y="422"/>
                    </a:lnTo>
                    <a:lnTo>
                      <a:pt x="1820" y="423"/>
                    </a:lnTo>
                    <a:lnTo>
                      <a:pt x="1818" y="425"/>
                    </a:lnTo>
                    <a:lnTo>
                      <a:pt x="1800" y="437"/>
                    </a:lnTo>
                    <a:lnTo>
                      <a:pt x="1798" y="437"/>
                    </a:lnTo>
                    <a:lnTo>
                      <a:pt x="1796" y="438"/>
                    </a:lnTo>
                    <a:lnTo>
                      <a:pt x="1794" y="438"/>
                    </a:lnTo>
                    <a:lnTo>
                      <a:pt x="1792" y="438"/>
                    </a:lnTo>
                    <a:lnTo>
                      <a:pt x="1790" y="437"/>
                    </a:lnTo>
                    <a:lnTo>
                      <a:pt x="1788" y="435"/>
                    </a:lnTo>
                    <a:lnTo>
                      <a:pt x="1787" y="434"/>
                    </a:lnTo>
                    <a:lnTo>
                      <a:pt x="1786" y="433"/>
                    </a:lnTo>
                    <a:lnTo>
                      <a:pt x="1784" y="431"/>
                    </a:lnTo>
                    <a:lnTo>
                      <a:pt x="1784" y="429"/>
                    </a:lnTo>
                    <a:lnTo>
                      <a:pt x="1784" y="426"/>
                    </a:lnTo>
                    <a:lnTo>
                      <a:pt x="1784" y="425"/>
                    </a:lnTo>
                    <a:lnTo>
                      <a:pt x="1784" y="423"/>
                    </a:lnTo>
                    <a:lnTo>
                      <a:pt x="1786" y="421"/>
                    </a:lnTo>
                    <a:lnTo>
                      <a:pt x="1787" y="419"/>
                    </a:lnTo>
                    <a:lnTo>
                      <a:pt x="1788" y="418"/>
                    </a:lnTo>
                    <a:close/>
                    <a:moveTo>
                      <a:pt x="1843" y="385"/>
                    </a:moveTo>
                    <a:lnTo>
                      <a:pt x="1861" y="373"/>
                    </a:lnTo>
                    <a:lnTo>
                      <a:pt x="1863" y="372"/>
                    </a:lnTo>
                    <a:lnTo>
                      <a:pt x="1865" y="372"/>
                    </a:lnTo>
                    <a:lnTo>
                      <a:pt x="1867" y="372"/>
                    </a:lnTo>
                    <a:lnTo>
                      <a:pt x="1869" y="372"/>
                    </a:lnTo>
                    <a:lnTo>
                      <a:pt x="1871" y="373"/>
                    </a:lnTo>
                    <a:lnTo>
                      <a:pt x="1872" y="373"/>
                    </a:lnTo>
                    <a:lnTo>
                      <a:pt x="1875" y="374"/>
                    </a:lnTo>
                    <a:lnTo>
                      <a:pt x="1876" y="377"/>
                    </a:lnTo>
                    <a:lnTo>
                      <a:pt x="1876" y="378"/>
                    </a:lnTo>
                    <a:lnTo>
                      <a:pt x="1877" y="381"/>
                    </a:lnTo>
                    <a:lnTo>
                      <a:pt x="1877" y="382"/>
                    </a:lnTo>
                    <a:lnTo>
                      <a:pt x="1877" y="385"/>
                    </a:lnTo>
                    <a:lnTo>
                      <a:pt x="1876" y="386"/>
                    </a:lnTo>
                    <a:lnTo>
                      <a:pt x="1875" y="389"/>
                    </a:lnTo>
                    <a:lnTo>
                      <a:pt x="1873" y="390"/>
                    </a:lnTo>
                    <a:lnTo>
                      <a:pt x="1872" y="392"/>
                    </a:lnTo>
                    <a:lnTo>
                      <a:pt x="1855" y="402"/>
                    </a:lnTo>
                    <a:lnTo>
                      <a:pt x="1852" y="403"/>
                    </a:lnTo>
                    <a:lnTo>
                      <a:pt x="1851" y="403"/>
                    </a:lnTo>
                    <a:lnTo>
                      <a:pt x="1848" y="403"/>
                    </a:lnTo>
                    <a:lnTo>
                      <a:pt x="1845" y="403"/>
                    </a:lnTo>
                    <a:lnTo>
                      <a:pt x="1844" y="403"/>
                    </a:lnTo>
                    <a:lnTo>
                      <a:pt x="1843" y="402"/>
                    </a:lnTo>
                    <a:lnTo>
                      <a:pt x="1840" y="401"/>
                    </a:lnTo>
                    <a:lnTo>
                      <a:pt x="1840" y="399"/>
                    </a:lnTo>
                    <a:lnTo>
                      <a:pt x="1839" y="397"/>
                    </a:lnTo>
                    <a:lnTo>
                      <a:pt x="1837" y="395"/>
                    </a:lnTo>
                    <a:lnTo>
                      <a:pt x="1837" y="393"/>
                    </a:lnTo>
                    <a:lnTo>
                      <a:pt x="1837" y="392"/>
                    </a:lnTo>
                    <a:lnTo>
                      <a:pt x="1839" y="389"/>
                    </a:lnTo>
                    <a:lnTo>
                      <a:pt x="1840" y="388"/>
                    </a:lnTo>
                    <a:lnTo>
                      <a:pt x="1841" y="386"/>
                    </a:lnTo>
                    <a:lnTo>
                      <a:pt x="1843" y="385"/>
                    </a:lnTo>
                    <a:close/>
                    <a:moveTo>
                      <a:pt x="1897" y="350"/>
                    </a:moveTo>
                    <a:lnTo>
                      <a:pt x="1914" y="340"/>
                    </a:lnTo>
                    <a:lnTo>
                      <a:pt x="1917" y="338"/>
                    </a:lnTo>
                    <a:lnTo>
                      <a:pt x="1918" y="338"/>
                    </a:lnTo>
                    <a:lnTo>
                      <a:pt x="1921" y="337"/>
                    </a:lnTo>
                    <a:lnTo>
                      <a:pt x="1922" y="338"/>
                    </a:lnTo>
                    <a:lnTo>
                      <a:pt x="1925" y="338"/>
                    </a:lnTo>
                    <a:lnTo>
                      <a:pt x="1926" y="340"/>
                    </a:lnTo>
                    <a:lnTo>
                      <a:pt x="1928" y="341"/>
                    </a:lnTo>
                    <a:lnTo>
                      <a:pt x="1929" y="342"/>
                    </a:lnTo>
                    <a:lnTo>
                      <a:pt x="1930" y="345"/>
                    </a:lnTo>
                    <a:lnTo>
                      <a:pt x="1930" y="346"/>
                    </a:lnTo>
                    <a:lnTo>
                      <a:pt x="1932" y="349"/>
                    </a:lnTo>
                    <a:lnTo>
                      <a:pt x="1930" y="350"/>
                    </a:lnTo>
                    <a:lnTo>
                      <a:pt x="1930" y="353"/>
                    </a:lnTo>
                    <a:lnTo>
                      <a:pt x="1929" y="354"/>
                    </a:lnTo>
                    <a:lnTo>
                      <a:pt x="1928" y="356"/>
                    </a:lnTo>
                    <a:lnTo>
                      <a:pt x="1926" y="357"/>
                    </a:lnTo>
                    <a:lnTo>
                      <a:pt x="1908" y="369"/>
                    </a:lnTo>
                    <a:lnTo>
                      <a:pt x="1906" y="369"/>
                    </a:lnTo>
                    <a:lnTo>
                      <a:pt x="1904" y="370"/>
                    </a:lnTo>
                    <a:lnTo>
                      <a:pt x="1903" y="370"/>
                    </a:lnTo>
                    <a:lnTo>
                      <a:pt x="1900" y="370"/>
                    </a:lnTo>
                    <a:lnTo>
                      <a:pt x="1899" y="369"/>
                    </a:lnTo>
                    <a:lnTo>
                      <a:pt x="1896" y="369"/>
                    </a:lnTo>
                    <a:lnTo>
                      <a:pt x="1895" y="368"/>
                    </a:lnTo>
                    <a:lnTo>
                      <a:pt x="1893" y="365"/>
                    </a:lnTo>
                    <a:lnTo>
                      <a:pt x="1893" y="364"/>
                    </a:lnTo>
                    <a:lnTo>
                      <a:pt x="1892" y="361"/>
                    </a:lnTo>
                    <a:lnTo>
                      <a:pt x="1892" y="360"/>
                    </a:lnTo>
                    <a:lnTo>
                      <a:pt x="1892" y="357"/>
                    </a:lnTo>
                    <a:lnTo>
                      <a:pt x="1893" y="356"/>
                    </a:lnTo>
                    <a:lnTo>
                      <a:pt x="1893" y="353"/>
                    </a:lnTo>
                    <a:lnTo>
                      <a:pt x="1895" y="352"/>
                    </a:lnTo>
                    <a:lnTo>
                      <a:pt x="1897" y="350"/>
                    </a:lnTo>
                    <a:close/>
                    <a:moveTo>
                      <a:pt x="1952" y="317"/>
                    </a:moveTo>
                    <a:lnTo>
                      <a:pt x="1969" y="305"/>
                    </a:lnTo>
                    <a:lnTo>
                      <a:pt x="1970" y="305"/>
                    </a:lnTo>
                    <a:lnTo>
                      <a:pt x="1973" y="304"/>
                    </a:lnTo>
                    <a:lnTo>
                      <a:pt x="1976" y="304"/>
                    </a:lnTo>
                    <a:lnTo>
                      <a:pt x="1977" y="304"/>
                    </a:lnTo>
                    <a:lnTo>
                      <a:pt x="1980" y="305"/>
                    </a:lnTo>
                    <a:lnTo>
                      <a:pt x="1981" y="305"/>
                    </a:lnTo>
                    <a:lnTo>
                      <a:pt x="1982" y="307"/>
                    </a:lnTo>
                    <a:lnTo>
                      <a:pt x="1983" y="309"/>
                    </a:lnTo>
                    <a:lnTo>
                      <a:pt x="1985" y="311"/>
                    </a:lnTo>
                    <a:lnTo>
                      <a:pt x="1985" y="313"/>
                    </a:lnTo>
                    <a:lnTo>
                      <a:pt x="1985" y="314"/>
                    </a:lnTo>
                    <a:lnTo>
                      <a:pt x="1985" y="317"/>
                    </a:lnTo>
                    <a:lnTo>
                      <a:pt x="1985" y="318"/>
                    </a:lnTo>
                    <a:lnTo>
                      <a:pt x="1983" y="321"/>
                    </a:lnTo>
                    <a:lnTo>
                      <a:pt x="1982" y="322"/>
                    </a:lnTo>
                    <a:lnTo>
                      <a:pt x="1981" y="324"/>
                    </a:lnTo>
                    <a:lnTo>
                      <a:pt x="1962" y="334"/>
                    </a:lnTo>
                    <a:lnTo>
                      <a:pt x="1961" y="336"/>
                    </a:lnTo>
                    <a:lnTo>
                      <a:pt x="1958" y="336"/>
                    </a:lnTo>
                    <a:lnTo>
                      <a:pt x="1956" y="336"/>
                    </a:lnTo>
                    <a:lnTo>
                      <a:pt x="1954" y="336"/>
                    </a:lnTo>
                    <a:lnTo>
                      <a:pt x="1952" y="336"/>
                    </a:lnTo>
                    <a:lnTo>
                      <a:pt x="1950" y="334"/>
                    </a:lnTo>
                    <a:lnTo>
                      <a:pt x="1949" y="333"/>
                    </a:lnTo>
                    <a:lnTo>
                      <a:pt x="1948" y="332"/>
                    </a:lnTo>
                    <a:lnTo>
                      <a:pt x="1946" y="329"/>
                    </a:lnTo>
                    <a:lnTo>
                      <a:pt x="1946" y="328"/>
                    </a:lnTo>
                    <a:lnTo>
                      <a:pt x="1946" y="325"/>
                    </a:lnTo>
                    <a:lnTo>
                      <a:pt x="1946" y="324"/>
                    </a:lnTo>
                    <a:lnTo>
                      <a:pt x="1946" y="321"/>
                    </a:lnTo>
                    <a:lnTo>
                      <a:pt x="1948" y="320"/>
                    </a:lnTo>
                    <a:lnTo>
                      <a:pt x="1949" y="318"/>
                    </a:lnTo>
                    <a:lnTo>
                      <a:pt x="1952" y="317"/>
                    </a:lnTo>
                    <a:close/>
                    <a:moveTo>
                      <a:pt x="2005" y="283"/>
                    </a:moveTo>
                    <a:lnTo>
                      <a:pt x="2023" y="272"/>
                    </a:lnTo>
                    <a:lnTo>
                      <a:pt x="2025" y="271"/>
                    </a:lnTo>
                    <a:lnTo>
                      <a:pt x="2027" y="271"/>
                    </a:lnTo>
                    <a:lnTo>
                      <a:pt x="2029" y="271"/>
                    </a:lnTo>
                    <a:lnTo>
                      <a:pt x="2031" y="271"/>
                    </a:lnTo>
                    <a:lnTo>
                      <a:pt x="2033" y="271"/>
                    </a:lnTo>
                    <a:lnTo>
                      <a:pt x="2035" y="272"/>
                    </a:lnTo>
                    <a:lnTo>
                      <a:pt x="2037" y="273"/>
                    </a:lnTo>
                    <a:lnTo>
                      <a:pt x="2038" y="275"/>
                    </a:lnTo>
                    <a:lnTo>
                      <a:pt x="2038" y="277"/>
                    </a:lnTo>
                    <a:lnTo>
                      <a:pt x="2039" y="279"/>
                    </a:lnTo>
                    <a:lnTo>
                      <a:pt x="2039" y="281"/>
                    </a:lnTo>
                    <a:lnTo>
                      <a:pt x="2039" y="283"/>
                    </a:lnTo>
                    <a:lnTo>
                      <a:pt x="2038" y="285"/>
                    </a:lnTo>
                    <a:lnTo>
                      <a:pt x="2038" y="287"/>
                    </a:lnTo>
                    <a:lnTo>
                      <a:pt x="2037" y="288"/>
                    </a:lnTo>
                    <a:lnTo>
                      <a:pt x="2034" y="289"/>
                    </a:lnTo>
                    <a:lnTo>
                      <a:pt x="2017" y="301"/>
                    </a:lnTo>
                    <a:lnTo>
                      <a:pt x="2014" y="303"/>
                    </a:lnTo>
                    <a:lnTo>
                      <a:pt x="2013" y="303"/>
                    </a:lnTo>
                    <a:lnTo>
                      <a:pt x="2010" y="303"/>
                    </a:lnTo>
                    <a:lnTo>
                      <a:pt x="2009" y="303"/>
                    </a:lnTo>
                    <a:lnTo>
                      <a:pt x="2006" y="301"/>
                    </a:lnTo>
                    <a:lnTo>
                      <a:pt x="2005" y="301"/>
                    </a:lnTo>
                    <a:lnTo>
                      <a:pt x="2003" y="300"/>
                    </a:lnTo>
                    <a:lnTo>
                      <a:pt x="2002" y="297"/>
                    </a:lnTo>
                    <a:lnTo>
                      <a:pt x="2001" y="296"/>
                    </a:lnTo>
                    <a:lnTo>
                      <a:pt x="1999" y="293"/>
                    </a:lnTo>
                    <a:lnTo>
                      <a:pt x="1999" y="292"/>
                    </a:lnTo>
                    <a:lnTo>
                      <a:pt x="2001" y="289"/>
                    </a:lnTo>
                    <a:lnTo>
                      <a:pt x="2001" y="288"/>
                    </a:lnTo>
                    <a:lnTo>
                      <a:pt x="2002" y="285"/>
                    </a:lnTo>
                    <a:lnTo>
                      <a:pt x="2003" y="284"/>
                    </a:lnTo>
                    <a:lnTo>
                      <a:pt x="2005" y="283"/>
                    </a:lnTo>
                    <a:close/>
                    <a:moveTo>
                      <a:pt x="2059" y="249"/>
                    </a:moveTo>
                    <a:lnTo>
                      <a:pt x="2078" y="237"/>
                    </a:lnTo>
                    <a:lnTo>
                      <a:pt x="2079" y="237"/>
                    </a:lnTo>
                    <a:lnTo>
                      <a:pt x="2080" y="236"/>
                    </a:lnTo>
                    <a:lnTo>
                      <a:pt x="2083" y="236"/>
                    </a:lnTo>
                    <a:lnTo>
                      <a:pt x="2084" y="236"/>
                    </a:lnTo>
                    <a:lnTo>
                      <a:pt x="2087" y="237"/>
                    </a:lnTo>
                    <a:lnTo>
                      <a:pt x="2088" y="239"/>
                    </a:lnTo>
                    <a:lnTo>
                      <a:pt x="2090" y="240"/>
                    </a:lnTo>
                    <a:lnTo>
                      <a:pt x="2092" y="241"/>
                    </a:lnTo>
                    <a:lnTo>
                      <a:pt x="2092" y="243"/>
                    </a:lnTo>
                    <a:lnTo>
                      <a:pt x="2094" y="245"/>
                    </a:lnTo>
                    <a:lnTo>
                      <a:pt x="2094" y="247"/>
                    </a:lnTo>
                    <a:lnTo>
                      <a:pt x="2092" y="249"/>
                    </a:lnTo>
                    <a:lnTo>
                      <a:pt x="2092" y="251"/>
                    </a:lnTo>
                    <a:lnTo>
                      <a:pt x="2091" y="253"/>
                    </a:lnTo>
                    <a:lnTo>
                      <a:pt x="2090" y="255"/>
                    </a:lnTo>
                    <a:lnTo>
                      <a:pt x="2088" y="256"/>
                    </a:lnTo>
                    <a:lnTo>
                      <a:pt x="2070" y="268"/>
                    </a:lnTo>
                    <a:lnTo>
                      <a:pt x="2068" y="268"/>
                    </a:lnTo>
                    <a:lnTo>
                      <a:pt x="2066" y="269"/>
                    </a:lnTo>
                    <a:lnTo>
                      <a:pt x="2064" y="269"/>
                    </a:lnTo>
                    <a:lnTo>
                      <a:pt x="2062" y="268"/>
                    </a:lnTo>
                    <a:lnTo>
                      <a:pt x="2060" y="268"/>
                    </a:lnTo>
                    <a:lnTo>
                      <a:pt x="2058" y="267"/>
                    </a:lnTo>
                    <a:lnTo>
                      <a:pt x="2057" y="265"/>
                    </a:lnTo>
                    <a:lnTo>
                      <a:pt x="2055" y="264"/>
                    </a:lnTo>
                    <a:lnTo>
                      <a:pt x="2055" y="261"/>
                    </a:lnTo>
                    <a:lnTo>
                      <a:pt x="2054" y="260"/>
                    </a:lnTo>
                    <a:lnTo>
                      <a:pt x="2054" y="257"/>
                    </a:lnTo>
                    <a:lnTo>
                      <a:pt x="2054" y="256"/>
                    </a:lnTo>
                    <a:lnTo>
                      <a:pt x="2055" y="253"/>
                    </a:lnTo>
                    <a:lnTo>
                      <a:pt x="2055" y="252"/>
                    </a:lnTo>
                    <a:lnTo>
                      <a:pt x="2057" y="251"/>
                    </a:lnTo>
                    <a:lnTo>
                      <a:pt x="2059" y="249"/>
                    </a:lnTo>
                    <a:close/>
                    <a:moveTo>
                      <a:pt x="2114" y="215"/>
                    </a:moveTo>
                    <a:lnTo>
                      <a:pt x="2131" y="204"/>
                    </a:lnTo>
                    <a:lnTo>
                      <a:pt x="2132" y="203"/>
                    </a:lnTo>
                    <a:lnTo>
                      <a:pt x="2135" y="203"/>
                    </a:lnTo>
                    <a:lnTo>
                      <a:pt x="2137" y="203"/>
                    </a:lnTo>
                    <a:lnTo>
                      <a:pt x="2139" y="203"/>
                    </a:lnTo>
                    <a:lnTo>
                      <a:pt x="2141" y="203"/>
                    </a:lnTo>
                    <a:lnTo>
                      <a:pt x="2143" y="204"/>
                    </a:lnTo>
                    <a:lnTo>
                      <a:pt x="2144" y="206"/>
                    </a:lnTo>
                    <a:lnTo>
                      <a:pt x="2145" y="208"/>
                    </a:lnTo>
                    <a:lnTo>
                      <a:pt x="2147" y="210"/>
                    </a:lnTo>
                    <a:lnTo>
                      <a:pt x="2147" y="211"/>
                    </a:lnTo>
                    <a:lnTo>
                      <a:pt x="2147" y="214"/>
                    </a:lnTo>
                    <a:lnTo>
                      <a:pt x="2147" y="215"/>
                    </a:lnTo>
                    <a:lnTo>
                      <a:pt x="2147" y="218"/>
                    </a:lnTo>
                    <a:lnTo>
                      <a:pt x="2145" y="219"/>
                    </a:lnTo>
                    <a:lnTo>
                      <a:pt x="2144" y="220"/>
                    </a:lnTo>
                    <a:lnTo>
                      <a:pt x="2143" y="223"/>
                    </a:lnTo>
                    <a:lnTo>
                      <a:pt x="2124" y="234"/>
                    </a:lnTo>
                    <a:lnTo>
                      <a:pt x="2123" y="235"/>
                    </a:lnTo>
                    <a:lnTo>
                      <a:pt x="2120" y="235"/>
                    </a:lnTo>
                    <a:lnTo>
                      <a:pt x="2118" y="235"/>
                    </a:lnTo>
                    <a:lnTo>
                      <a:pt x="2116" y="235"/>
                    </a:lnTo>
                    <a:lnTo>
                      <a:pt x="2115" y="235"/>
                    </a:lnTo>
                    <a:lnTo>
                      <a:pt x="2112" y="234"/>
                    </a:lnTo>
                    <a:lnTo>
                      <a:pt x="2111" y="232"/>
                    </a:lnTo>
                    <a:lnTo>
                      <a:pt x="2110" y="231"/>
                    </a:lnTo>
                    <a:lnTo>
                      <a:pt x="2108" y="228"/>
                    </a:lnTo>
                    <a:lnTo>
                      <a:pt x="2108" y="227"/>
                    </a:lnTo>
                    <a:lnTo>
                      <a:pt x="2108" y="224"/>
                    </a:lnTo>
                    <a:lnTo>
                      <a:pt x="2108" y="222"/>
                    </a:lnTo>
                    <a:lnTo>
                      <a:pt x="2108" y="220"/>
                    </a:lnTo>
                    <a:lnTo>
                      <a:pt x="2110" y="219"/>
                    </a:lnTo>
                    <a:lnTo>
                      <a:pt x="2111" y="216"/>
                    </a:lnTo>
                    <a:lnTo>
                      <a:pt x="2114" y="215"/>
                    </a:lnTo>
                    <a:close/>
                    <a:moveTo>
                      <a:pt x="2167" y="182"/>
                    </a:moveTo>
                    <a:lnTo>
                      <a:pt x="2185" y="171"/>
                    </a:lnTo>
                    <a:lnTo>
                      <a:pt x="2187" y="170"/>
                    </a:lnTo>
                    <a:lnTo>
                      <a:pt x="2189" y="168"/>
                    </a:lnTo>
                    <a:lnTo>
                      <a:pt x="2191" y="168"/>
                    </a:lnTo>
                    <a:lnTo>
                      <a:pt x="2193" y="168"/>
                    </a:lnTo>
                    <a:lnTo>
                      <a:pt x="2195" y="170"/>
                    </a:lnTo>
                    <a:lnTo>
                      <a:pt x="2197" y="171"/>
                    </a:lnTo>
                    <a:lnTo>
                      <a:pt x="2199" y="172"/>
                    </a:lnTo>
                    <a:lnTo>
                      <a:pt x="2200" y="174"/>
                    </a:lnTo>
                    <a:lnTo>
                      <a:pt x="2201" y="175"/>
                    </a:lnTo>
                    <a:lnTo>
                      <a:pt x="2201" y="178"/>
                    </a:lnTo>
                    <a:lnTo>
                      <a:pt x="2201" y="180"/>
                    </a:lnTo>
                    <a:lnTo>
                      <a:pt x="2201" y="182"/>
                    </a:lnTo>
                    <a:lnTo>
                      <a:pt x="2200" y="184"/>
                    </a:lnTo>
                    <a:lnTo>
                      <a:pt x="2200" y="186"/>
                    </a:lnTo>
                    <a:lnTo>
                      <a:pt x="2199" y="187"/>
                    </a:lnTo>
                    <a:lnTo>
                      <a:pt x="2196" y="188"/>
                    </a:lnTo>
                    <a:lnTo>
                      <a:pt x="2179" y="200"/>
                    </a:lnTo>
                    <a:lnTo>
                      <a:pt x="2176" y="200"/>
                    </a:lnTo>
                    <a:lnTo>
                      <a:pt x="2175" y="202"/>
                    </a:lnTo>
                    <a:lnTo>
                      <a:pt x="2172" y="202"/>
                    </a:lnTo>
                    <a:lnTo>
                      <a:pt x="2171" y="202"/>
                    </a:lnTo>
                    <a:lnTo>
                      <a:pt x="2168" y="200"/>
                    </a:lnTo>
                    <a:lnTo>
                      <a:pt x="2167" y="199"/>
                    </a:lnTo>
                    <a:lnTo>
                      <a:pt x="2165" y="198"/>
                    </a:lnTo>
                    <a:lnTo>
                      <a:pt x="2164" y="196"/>
                    </a:lnTo>
                    <a:lnTo>
                      <a:pt x="2163" y="195"/>
                    </a:lnTo>
                    <a:lnTo>
                      <a:pt x="2163" y="192"/>
                    </a:lnTo>
                    <a:lnTo>
                      <a:pt x="2161" y="190"/>
                    </a:lnTo>
                    <a:lnTo>
                      <a:pt x="2163" y="188"/>
                    </a:lnTo>
                    <a:lnTo>
                      <a:pt x="2163" y="187"/>
                    </a:lnTo>
                    <a:lnTo>
                      <a:pt x="2164" y="184"/>
                    </a:lnTo>
                    <a:lnTo>
                      <a:pt x="2165" y="183"/>
                    </a:lnTo>
                    <a:lnTo>
                      <a:pt x="2167" y="182"/>
                    </a:lnTo>
                    <a:close/>
                    <a:moveTo>
                      <a:pt x="2221" y="149"/>
                    </a:moveTo>
                    <a:lnTo>
                      <a:pt x="2240" y="137"/>
                    </a:lnTo>
                    <a:lnTo>
                      <a:pt x="2241" y="135"/>
                    </a:lnTo>
                    <a:lnTo>
                      <a:pt x="2244" y="135"/>
                    </a:lnTo>
                    <a:lnTo>
                      <a:pt x="2245" y="135"/>
                    </a:lnTo>
                    <a:lnTo>
                      <a:pt x="2248" y="135"/>
                    </a:lnTo>
                    <a:lnTo>
                      <a:pt x="2249" y="135"/>
                    </a:lnTo>
                    <a:lnTo>
                      <a:pt x="2250" y="137"/>
                    </a:lnTo>
                    <a:lnTo>
                      <a:pt x="2253" y="138"/>
                    </a:lnTo>
                    <a:lnTo>
                      <a:pt x="2254" y="141"/>
                    </a:lnTo>
                    <a:lnTo>
                      <a:pt x="2254" y="142"/>
                    </a:lnTo>
                    <a:lnTo>
                      <a:pt x="2256" y="145"/>
                    </a:lnTo>
                    <a:lnTo>
                      <a:pt x="2256" y="146"/>
                    </a:lnTo>
                    <a:lnTo>
                      <a:pt x="2256" y="149"/>
                    </a:lnTo>
                    <a:lnTo>
                      <a:pt x="2254" y="150"/>
                    </a:lnTo>
                    <a:lnTo>
                      <a:pt x="2253" y="151"/>
                    </a:lnTo>
                    <a:lnTo>
                      <a:pt x="2252" y="154"/>
                    </a:lnTo>
                    <a:lnTo>
                      <a:pt x="2250" y="155"/>
                    </a:lnTo>
                    <a:lnTo>
                      <a:pt x="2233" y="166"/>
                    </a:lnTo>
                    <a:lnTo>
                      <a:pt x="2230" y="167"/>
                    </a:lnTo>
                    <a:lnTo>
                      <a:pt x="2229" y="167"/>
                    </a:lnTo>
                    <a:lnTo>
                      <a:pt x="2226" y="167"/>
                    </a:lnTo>
                    <a:lnTo>
                      <a:pt x="2224" y="167"/>
                    </a:lnTo>
                    <a:lnTo>
                      <a:pt x="2222" y="167"/>
                    </a:lnTo>
                    <a:lnTo>
                      <a:pt x="2221" y="166"/>
                    </a:lnTo>
                    <a:lnTo>
                      <a:pt x="2218" y="164"/>
                    </a:lnTo>
                    <a:lnTo>
                      <a:pt x="2218" y="163"/>
                    </a:lnTo>
                    <a:lnTo>
                      <a:pt x="2217" y="160"/>
                    </a:lnTo>
                    <a:lnTo>
                      <a:pt x="2216" y="159"/>
                    </a:lnTo>
                    <a:lnTo>
                      <a:pt x="2216" y="156"/>
                    </a:lnTo>
                    <a:lnTo>
                      <a:pt x="2216" y="154"/>
                    </a:lnTo>
                    <a:lnTo>
                      <a:pt x="2217" y="153"/>
                    </a:lnTo>
                    <a:lnTo>
                      <a:pt x="2218" y="151"/>
                    </a:lnTo>
                    <a:lnTo>
                      <a:pt x="2220" y="149"/>
                    </a:lnTo>
                    <a:lnTo>
                      <a:pt x="2221" y="149"/>
                    </a:lnTo>
                    <a:close/>
                    <a:moveTo>
                      <a:pt x="2276" y="114"/>
                    </a:moveTo>
                    <a:lnTo>
                      <a:pt x="2293" y="103"/>
                    </a:lnTo>
                    <a:lnTo>
                      <a:pt x="2295" y="102"/>
                    </a:lnTo>
                    <a:lnTo>
                      <a:pt x="2297" y="101"/>
                    </a:lnTo>
                    <a:lnTo>
                      <a:pt x="2299" y="101"/>
                    </a:lnTo>
                    <a:lnTo>
                      <a:pt x="2301" y="102"/>
                    </a:lnTo>
                    <a:lnTo>
                      <a:pt x="2303" y="102"/>
                    </a:lnTo>
                    <a:lnTo>
                      <a:pt x="2305" y="103"/>
                    </a:lnTo>
                    <a:lnTo>
                      <a:pt x="2306" y="105"/>
                    </a:lnTo>
                    <a:lnTo>
                      <a:pt x="2307" y="106"/>
                    </a:lnTo>
                    <a:lnTo>
                      <a:pt x="2309" y="107"/>
                    </a:lnTo>
                    <a:lnTo>
                      <a:pt x="2309" y="110"/>
                    </a:lnTo>
                    <a:lnTo>
                      <a:pt x="2309" y="113"/>
                    </a:lnTo>
                    <a:lnTo>
                      <a:pt x="2309" y="114"/>
                    </a:lnTo>
                    <a:lnTo>
                      <a:pt x="2309" y="117"/>
                    </a:lnTo>
                    <a:lnTo>
                      <a:pt x="2307" y="118"/>
                    </a:lnTo>
                    <a:lnTo>
                      <a:pt x="2306" y="119"/>
                    </a:lnTo>
                    <a:lnTo>
                      <a:pt x="2305" y="121"/>
                    </a:lnTo>
                    <a:lnTo>
                      <a:pt x="2286" y="133"/>
                    </a:lnTo>
                    <a:lnTo>
                      <a:pt x="2285" y="133"/>
                    </a:lnTo>
                    <a:lnTo>
                      <a:pt x="2282" y="134"/>
                    </a:lnTo>
                    <a:lnTo>
                      <a:pt x="2281" y="134"/>
                    </a:lnTo>
                    <a:lnTo>
                      <a:pt x="2278" y="134"/>
                    </a:lnTo>
                    <a:lnTo>
                      <a:pt x="2277" y="133"/>
                    </a:lnTo>
                    <a:lnTo>
                      <a:pt x="2274" y="131"/>
                    </a:lnTo>
                    <a:lnTo>
                      <a:pt x="2273" y="130"/>
                    </a:lnTo>
                    <a:lnTo>
                      <a:pt x="2272" y="129"/>
                    </a:lnTo>
                    <a:lnTo>
                      <a:pt x="2270" y="127"/>
                    </a:lnTo>
                    <a:lnTo>
                      <a:pt x="2270" y="125"/>
                    </a:lnTo>
                    <a:lnTo>
                      <a:pt x="2270" y="123"/>
                    </a:lnTo>
                    <a:lnTo>
                      <a:pt x="2270" y="121"/>
                    </a:lnTo>
                    <a:lnTo>
                      <a:pt x="2272" y="119"/>
                    </a:lnTo>
                    <a:lnTo>
                      <a:pt x="2272" y="117"/>
                    </a:lnTo>
                    <a:lnTo>
                      <a:pt x="2273" y="115"/>
                    </a:lnTo>
                    <a:lnTo>
                      <a:pt x="2276" y="114"/>
                    </a:lnTo>
                    <a:close/>
                    <a:moveTo>
                      <a:pt x="2329" y="81"/>
                    </a:moveTo>
                    <a:lnTo>
                      <a:pt x="2347" y="69"/>
                    </a:lnTo>
                    <a:lnTo>
                      <a:pt x="2349" y="69"/>
                    </a:lnTo>
                    <a:lnTo>
                      <a:pt x="2351" y="68"/>
                    </a:lnTo>
                    <a:lnTo>
                      <a:pt x="2353" y="68"/>
                    </a:lnTo>
                    <a:lnTo>
                      <a:pt x="2355" y="68"/>
                    </a:lnTo>
                    <a:lnTo>
                      <a:pt x="2357" y="69"/>
                    </a:lnTo>
                    <a:lnTo>
                      <a:pt x="2359" y="69"/>
                    </a:lnTo>
                    <a:lnTo>
                      <a:pt x="2361" y="70"/>
                    </a:lnTo>
                    <a:lnTo>
                      <a:pt x="2362" y="73"/>
                    </a:lnTo>
                    <a:lnTo>
                      <a:pt x="2363" y="74"/>
                    </a:lnTo>
                    <a:lnTo>
                      <a:pt x="2363" y="77"/>
                    </a:lnTo>
                    <a:lnTo>
                      <a:pt x="2363" y="78"/>
                    </a:lnTo>
                    <a:lnTo>
                      <a:pt x="2363" y="81"/>
                    </a:lnTo>
                    <a:lnTo>
                      <a:pt x="2363" y="82"/>
                    </a:lnTo>
                    <a:lnTo>
                      <a:pt x="2362" y="85"/>
                    </a:lnTo>
                    <a:lnTo>
                      <a:pt x="2361" y="86"/>
                    </a:lnTo>
                    <a:lnTo>
                      <a:pt x="2359" y="87"/>
                    </a:lnTo>
                    <a:lnTo>
                      <a:pt x="2341" y="98"/>
                    </a:lnTo>
                    <a:lnTo>
                      <a:pt x="2338" y="99"/>
                    </a:lnTo>
                    <a:lnTo>
                      <a:pt x="2337" y="99"/>
                    </a:lnTo>
                    <a:lnTo>
                      <a:pt x="2334" y="99"/>
                    </a:lnTo>
                    <a:lnTo>
                      <a:pt x="2333" y="99"/>
                    </a:lnTo>
                    <a:lnTo>
                      <a:pt x="2330" y="99"/>
                    </a:lnTo>
                    <a:lnTo>
                      <a:pt x="2329" y="98"/>
                    </a:lnTo>
                    <a:lnTo>
                      <a:pt x="2327" y="97"/>
                    </a:lnTo>
                    <a:lnTo>
                      <a:pt x="2326" y="95"/>
                    </a:lnTo>
                    <a:lnTo>
                      <a:pt x="2325" y="93"/>
                    </a:lnTo>
                    <a:lnTo>
                      <a:pt x="2325" y="91"/>
                    </a:lnTo>
                    <a:lnTo>
                      <a:pt x="2325" y="89"/>
                    </a:lnTo>
                    <a:lnTo>
                      <a:pt x="2325" y="87"/>
                    </a:lnTo>
                    <a:lnTo>
                      <a:pt x="2325" y="85"/>
                    </a:lnTo>
                    <a:lnTo>
                      <a:pt x="2326" y="83"/>
                    </a:lnTo>
                    <a:lnTo>
                      <a:pt x="2327" y="82"/>
                    </a:lnTo>
                    <a:lnTo>
                      <a:pt x="2329" y="81"/>
                    </a:lnTo>
                    <a:close/>
                    <a:moveTo>
                      <a:pt x="2383" y="46"/>
                    </a:moveTo>
                    <a:lnTo>
                      <a:pt x="2402" y="36"/>
                    </a:lnTo>
                    <a:lnTo>
                      <a:pt x="2403" y="34"/>
                    </a:lnTo>
                    <a:lnTo>
                      <a:pt x="2406" y="34"/>
                    </a:lnTo>
                    <a:lnTo>
                      <a:pt x="2407" y="33"/>
                    </a:lnTo>
                    <a:lnTo>
                      <a:pt x="2410" y="34"/>
                    </a:lnTo>
                    <a:lnTo>
                      <a:pt x="2411" y="34"/>
                    </a:lnTo>
                    <a:lnTo>
                      <a:pt x="2412" y="36"/>
                    </a:lnTo>
                    <a:lnTo>
                      <a:pt x="2415" y="37"/>
                    </a:lnTo>
                    <a:lnTo>
                      <a:pt x="2416" y="38"/>
                    </a:lnTo>
                    <a:lnTo>
                      <a:pt x="2416" y="41"/>
                    </a:lnTo>
                    <a:lnTo>
                      <a:pt x="2418" y="42"/>
                    </a:lnTo>
                    <a:lnTo>
                      <a:pt x="2418" y="45"/>
                    </a:lnTo>
                    <a:lnTo>
                      <a:pt x="2418" y="46"/>
                    </a:lnTo>
                    <a:lnTo>
                      <a:pt x="2416" y="49"/>
                    </a:lnTo>
                    <a:lnTo>
                      <a:pt x="2415" y="50"/>
                    </a:lnTo>
                    <a:lnTo>
                      <a:pt x="2414" y="52"/>
                    </a:lnTo>
                    <a:lnTo>
                      <a:pt x="2412" y="53"/>
                    </a:lnTo>
                    <a:lnTo>
                      <a:pt x="2395" y="65"/>
                    </a:lnTo>
                    <a:lnTo>
                      <a:pt x="2392" y="65"/>
                    </a:lnTo>
                    <a:lnTo>
                      <a:pt x="2391" y="66"/>
                    </a:lnTo>
                    <a:lnTo>
                      <a:pt x="2388" y="66"/>
                    </a:lnTo>
                    <a:lnTo>
                      <a:pt x="2386" y="66"/>
                    </a:lnTo>
                    <a:lnTo>
                      <a:pt x="2384" y="65"/>
                    </a:lnTo>
                    <a:lnTo>
                      <a:pt x="2383" y="65"/>
                    </a:lnTo>
                    <a:lnTo>
                      <a:pt x="2380" y="64"/>
                    </a:lnTo>
                    <a:lnTo>
                      <a:pt x="2380" y="61"/>
                    </a:lnTo>
                    <a:lnTo>
                      <a:pt x="2379" y="60"/>
                    </a:lnTo>
                    <a:lnTo>
                      <a:pt x="2378" y="57"/>
                    </a:lnTo>
                    <a:lnTo>
                      <a:pt x="2378" y="56"/>
                    </a:lnTo>
                    <a:lnTo>
                      <a:pt x="2379" y="53"/>
                    </a:lnTo>
                    <a:lnTo>
                      <a:pt x="2379" y="52"/>
                    </a:lnTo>
                    <a:lnTo>
                      <a:pt x="2380" y="49"/>
                    </a:lnTo>
                    <a:lnTo>
                      <a:pt x="2382" y="48"/>
                    </a:lnTo>
                    <a:lnTo>
                      <a:pt x="2383" y="46"/>
                    </a:lnTo>
                    <a:close/>
                    <a:moveTo>
                      <a:pt x="2438" y="13"/>
                    </a:moveTo>
                    <a:lnTo>
                      <a:pt x="2455" y="1"/>
                    </a:lnTo>
                    <a:lnTo>
                      <a:pt x="2457" y="1"/>
                    </a:lnTo>
                    <a:lnTo>
                      <a:pt x="2459" y="0"/>
                    </a:lnTo>
                    <a:lnTo>
                      <a:pt x="2461" y="0"/>
                    </a:lnTo>
                    <a:lnTo>
                      <a:pt x="2463" y="0"/>
                    </a:lnTo>
                    <a:lnTo>
                      <a:pt x="2465" y="1"/>
                    </a:lnTo>
                    <a:lnTo>
                      <a:pt x="2467" y="1"/>
                    </a:lnTo>
                    <a:lnTo>
                      <a:pt x="2468" y="2"/>
                    </a:lnTo>
                    <a:lnTo>
                      <a:pt x="2469" y="5"/>
                    </a:lnTo>
                    <a:lnTo>
                      <a:pt x="2471" y="6"/>
                    </a:lnTo>
                    <a:lnTo>
                      <a:pt x="2471" y="9"/>
                    </a:lnTo>
                    <a:lnTo>
                      <a:pt x="2472" y="10"/>
                    </a:lnTo>
                    <a:lnTo>
                      <a:pt x="2471" y="13"/>
                    </a:lnTo>
                    <a:lnTo>
                      <a:pt x="2471" y="14"/>
                    </a:lnTo>
                    <a:lnTo>
                      <a:pt x="2469" y="17"/>
                    </a:lnTo>
                    <a:lnTo>
                      <a:pt x="2468" y="18"/>
                    </a:lnTo>
                    <a:lnTo>
                      <a:pt x="2467" y="20"/>
                    </a:lnTo>
                    <a:lnTo>
                      <a:pt x="2448" y="30"/>
                    </a:lnTo>
                    <a:lnTo>
                      <a:pt x="2447" y="32"/>
                    </a:lnTo>
                    <a:lnTo>
                      <a:pt x="2444" y="32"/>
                    </a:lnTo>
                    <a:lnTo>
                      <a:pt x="2443" y="33"/>
                    </a:lnTo>
                    <a:lnTo>
                      <a:pt x="2440" y="32"/>
                    </a:lnTo>
                    <a:lnTo>
                      <a:pt x="2439" y="32"/>
                    </a:lnTo>
                    <a:lnTo>
                      <a:pt x="2436" y="30"/>
                    </a:lnTo>
                    <a:lnTo>
                      <a:pt x="2435" y="29"/>
                    </a:lnTo>
                    <a:lnTo>
                      <a:pt x="2434" y="28"/>
                    </a:lnTo>
                    <a:lnTo>
                      <a:pt x="2434" y="25"/>
                    </a:lnTo>
                    <a:lnTo>
                      <a:pt x="2432" y="24"/>
                    </a:lnTo>
                    <a:lnTo>
                      <a:pt x="2432" y="21"/>
                    </a:lnTo>
                    <a:lnTo>
                      <a:pt x="2432" y="20"/>
                    </a:lnTo>
                    <a:lnTo>
                      <a:pt x="2434" y="17"/>
                    </a:lnTo>
                    <a:lnTo>
                      <a:pt x="2434" y="16"/>
                    </a:lnTo>
                    <a:lnTo>
                      <a:pt x="2435" y="14"/>
                    </a:lnTo>
                    <a:lnTo>
                      <a:pt x="2438" y="13"/>
                    </a:lnTo>
                    <a:close/>
                  </a:path>
                </a:pathLst>
              </a:custGeom>
              <a:solidFill>
                <a:srgbClr val="003300"/>
              </a:solidFill>
              <a:ln w="1588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43"/>
              <p:cNvSpPr>
                <a:spLocks/>
              </p:cNvSpPr>
              <p:nvPr/>
            </p:nvSpPr>
            <p:spPr bwMode="auto">
              <a:xfrm>
                <a:off x="4400" y="2806"/>
                <a:ext cx="73" cy="63"/>
              </a:xfrm>
              <a:custGeom>
                <a:avLst/>
                <a:gdLst>
                  <a:gd name="T0" fmla="*/ 0 w 146"/>
                  <a:gd name="T1" fmla="*/ 1 h 126"/>
                  <a:gd name="T2" fmla="*/ 1 w 146"/>
                  <a:gd name="T3" fmla="*/ 0 h 126"/>
                  <a:gd name="T4" fmla="*/ 1 w 146"/>
                  <a:gd name="T5" fmla="*/ 1 h 126"/>
                  <a:gd name="T6" fmla="*/ 0 w 146"/>
                  <a:gd name="T7" fmla="*/ 1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26"/>
                  <a:gd name="T14" fmla="*/ 146 w 146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26">
                    <a:moveTo>
                      <a:pt x="0" y="15"/>
                    </a:moveTo>
                    <a:lnTo>
                      <a:pt x="146" y="0"/>
                    </a:lnTo>
                    <a:lnTo>
                      <a:pt x="70" y="1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2041525" y="1025527"/>
            <a:ext cx="1265238" cy="569913"/>
            <a:chOff x="1286" y="646"/>
            <a:chExt cx="797" cy="359"/>
          </a:xfrm>
        </p:grpSpPr>
        <p:sp>
          <p:nvSpPr>
            <p:cNvPr id="3131" name="Line 49"/>
            <p:cNvSpPr>
              <a:spLocks noChangeShapeType="1"/>
            </p:cNvSpPr>
            <p:nvPr/>
          </p:nvSpPr>
          <p:spPr bwMode="auto">
            <a:xfrm>
              <a:off x="1286" y="974"/>
              <a:ext cx="743" cy="1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0"/>
            <p:cNvSpPr>
              <a:spLocks/>
            </p:cNvSpPr>
            <p:nvPr/>
          </p:nvSpPr>
          <p:spPr bwMode="auto">
            <a:xfrm>
              <a:off x="2022" y="943"/>
              <a:ext cx="61" cy="62"/>
            </a:xfrm>
            <a:custGeom>
              <a:avLst/>
              <a:gdLst>
                <a:gd name="T0" fmla="*/ 0 w 122"/>
                <a:gd name="T1" fmla="*/ 0 h 124"/>
                <a:gd name="T2" fmla="*/ 1 w 122"/>
                <a:gd name="T3" fmla="*/ 1 h 124"/>
                <a:gd name="T4" fmla="*/ 0 w 122"/>
                <a:gd name="T5" fmla="*/ 1 h 124"/>
                <a:gd name="T6" fmla="*/ 0 w 122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24"/>
                <a:gd name="T14" fmla="*/ 122 w 12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24">
                  <a:moveTo>
                    <a:pt x="0" y="0"/>
                  </a:moveTo>
                  <a:lnTo>
                    <a:pt x="122" y="61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Rectangle 51"/>
            <p:cNvSpPr>
              <a:spLocks noChangeArrowheads="1"/>
            </p:cNvSpPr>
            <p:nvPr/>
          </p:nvSpPr>
          <p:spPr bwMode="auto">
            <a:xfrm>
              <a:off x="1486" y="646"/>
              <a:ext cx="4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80"/>
                  </a:solidFill>
                </a:rPr>
                <a:t>First cycle</a:t>
              </a:r>
              <a:endParaRPr lang="en-US" sz="1400"/>
            </a:p>
          </p:txBody>
        </p:sp>
        <p:sp>
          <p:nvSpPr>
            <p:cNvPr id="3134" name="Rectangle 52"/>
            <p:cNvSpPr>
              <a:spLocks noChangeArrowheads="1"/>
            </p:cNvSpPr>
            <p:nvPr/>
          </p:nvSpPr>
          <p:spPr bwMode="auto">
            <a:xfrm>
              <a:off x="1434" y="752"/>
              <a:ext cx="4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80"/>
                  </a:solidFill>
                </a:rPr>
                <a:t>commenced</a:t>
              </a:r>
              <a:endParaRPr lang="en-US" sz="1400"/>
            </a:p>
          </p:txBody>
        </p:sp>
        <p:sp>
          <p:nvSpPr>
            <p:cNvPr id="3135" name="Rectangle 53"/>
            <p:cNvSpPr>
              <a:spLocks noChangeArrowheads="1"/>
            </p:cNvSpPr>
            <p:nvPr/>
          </p:nvSpPr>
          <p:spPr bwMode="auto">
            <a:xfrm>
              <a:off x="1587" y="858"/>
              <a:ext cx="1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80"/>
                  </a:solidFill>
                </a:rPr>
                <a:t>2008</a:t>
              </a:r>
              <a:endParaRPr lang="en-US" sz="1400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041525" y="3189290"/>
            <a:ext cx="1771650" cy="1265237"/>
            <a:chOff x="1286" y="2009"/>
            <a:chExt cx="1116" cy="797"/>
          </a:xfrm>
        </p:grpSpPr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>
                <a:gd name="T0" fmla="*/ 0 w 2230"/>
                <a:gd name="T1" fmla="*/ 0 h 1593"/>
                <a:gd name="T2" fmla="*/ 1 w 2230"/>
                <a:gd name="T3" fmla="*/ 1 h 1593"/>
                <a:gd name="T4" fmla="*/ 1 w 2230"/>
                <a:gd name="T5" fmla="*/ 1 h 1593"/>
                <a:gd name="T6" fmla="*/ 1 w 2230"/>
                <a:gd name="T7" fmla="*/ 1 h 1593"/>
                <a:gd name="T8" fmla="*/ 1 w 2230"/>
                <a:gd name="T9" fmla="*/ 1 h 1593"/>
                <a:gd name="T10" fmla="*/ 1 w 2230"/>
                <a:gd name="T11" fmla="*/ 1 h 1593"/>
                <a:gd name="T12" fmla="*/ 1 w 2230"/>
                <a:gd name="T13" fmla="*/ 1 h 1593"/>
                <a:gd name="T14" fmla="*/ 1 w 2230"/>
                <a:gd name="T15" fmla="*/ 1 h 1593"/>
                <a:gd name="T16" fmla="*/ 1 w 2230"/>
                <a:gd name="T17" fmla="*/ 1 h 1593"/>
                <a:gd name="T18" fmla="*/ 1 w 2230"/>
                <a:gd name="T19" fmla="*/ 1 h 1593"/>
                <a:gd name="T20" fmla="*/ 1 w 2230"/>
                <a:gd name="T21" fmla="*/ 1 h 1593"/>
                <a:gd name="T22" fmla="*/ 1 w 2230"/>
                <a:gd name="T23" fmla="*/ 1 h 1593"/>
                <a:gd name="T24" fmla="*/ 1 w 2230"/>
                <a:gd name="T25" fmla="*/ 1 h 1593"/>
                <a:gd name="T26" fmla="*/ 1 w 2230"/>
                <a:gd name="T27" fmla="*/ 1 h 1593"/>
                <a:gd name="T28" fmla="*/ 1 w 2230"/>
                <a:gd name="T29" fmla="*/ 1 h 1593"/>
                <a:gd name="T30" fmla="*/ 1 w 2230"/>
                <a:gd name="T31" fmla="*/ 1 h 1593"/>
                <a:gd name="T32" fmla="*/ 1 w 2230"/>
                <a:gd name="T33" fmla="*/ 1 h 1593"/>
                <a:gd name="T34" fmla="*/ 1 w 2230"/>
                <a:gd name="T35" fmla="*/ 1 h 1593"/>
                <a:gd name="T36" fmla="*/ 1 w 2230"/>
                <a:gd name="T37" fmla="*/ 1 h 1593"/>
                <a:gd name="T38" fmla="*/ 1 w 2230"/>
                <a:gd name="T39" fmla="*/ 1 h 1593"/>
                <a:gd name="T40" fmla="*/ 1 w 2230"/>
                <a:gd name="T41" fmla="*/ 1 h 1593"/>
                <a:gd name="T42" fmla="*/ 1 w 2230"/>
                <a:gd name="T43" fmla="*/ 1 h 1593"/>
                <a:gd name="T44" fmla="*/ 1 w 2230"/>
                <a:gd name="T45" fmla="*/ 1 h 1593"/>
                <a:gd name="T46" fmla="*/ 1 w 2230"/>
                <a:gd name="T47" fmla="*/ 1 h 1593"/>
                <a:gd name="T48" fmla="*/ 1 w 2230"/>
                <a:gd name="T49" fmla="*/ 1 h 1593"/>
                <a:gd name="T50" fmla="*/ 1 w 2230"/>
                <a:gd name="T51" fmla="*/ 1 h 1593"/>
                <a:gd name="T52" fmla="*/ 1 w 2230"/>
                <a:gd name="T53" fmla="*/ 1 h 1593"/>
                <a:gd name="T54" fmla="*/ 1 w 2230"/>
                <a:gd name="T55" fmla="*/ 1 h 1593"/>
                <a:gd name="T56" fmla="*/ 1 w 2230"/>
                <a:gd name="T57" fmla="*/ 1 h 1593"/>
                <a:gd name="T58" fmla="*/ 1 w 2230"/>
                <a:gd name="T59" fmla="*/ 1 h 1593"/>
                <a:gd name="T60" fmla="*/ 1 w 2230"/>
                <a:gd name="T61" fmla="*/ 1 h 1593"/>
                <a:gd name="T62" fmla="*/ 1 w 2230"/>
                <a:gd name="T63" fmla="*/ 1 h 1593"/>
                <a:gd name="T64" fmla="*/ 1 w 2230"/>
                <a:gd name="T65" fmla="*/ 1 h 1593"/>
                <a:gd name="T66" fmla="*/ 0 w 2230"/>
                <a:gd name="T67" fmla="*/ 1 h 15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0"/>
                <a:gd name="T103" fmla="*/ 0 h 1593"/>
                <a:gd name="T104" fmla="*/ 2230 w 2230"/>
                <a:gd name="T105" fmla="*/ 1593 h 15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  <a:close/>
                </a:path>
              </a:pathLst>
            </a:custGeom>
            <a:solidFill>
              <a:srgbClr val="FFDA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>
                <a:gd name="T0" fmla="*/ 0 w 2230"/>
                <a:gd name="T1" fmla="*/ 0 h 1593"/>
                <a:gd name="T2" fmla="*/ 1 w 2230"/>
                <a:gd name="T3" fmla="*/ 1 h 1593"/>
                <a:gd name="T4" fmla="*/ 1 w 2230"/>
                <a:gd name="T5" fmla="*/ 1 h 1593"/>
                <a:gd name="T6" fmla="*/ 1 w 2230"/>
                <a:gd name="T7" fmla="*/ 1 h 1593"/>
                <a:gd name="T8" fmla="*/ 1 w 2230"/>
                <a:gd name="T9" fmla="*/ 1 h 1593"/>
                <a:gd name="T10" fmla="*/ 1 w 2230"/>
                <a:gd name="T11" fmla="*/ 1 h 1593"/>
                <a:gd name="T12" fmla="*/ 1 w 2230"/>
                <a:gd name="T13" fmla="*/ 1 h 1593"/>
                <a:gd name="T14" fmla="*/ 1 w 2230"/>
                <a:gd name="T15" fmla="*/ 1 h 1593"/>
                <a:gd name="T16" fmla="*/ 1 w 2230"/>
                <a:gd name="T17" fmla="*/ 1 h 1593"/>
                <a:gd name="T18" fmla="*/ 1 w 2230"/>
                <a:gd name="T19" fmla="*/ 1 h 1593"/>
                <a:gd name="T20" fmla="*/ 1 w 2230"/>
                <a:gd name="T21" fmla="*/ 1 h 1593"/>
                <a:gd name="T22" fmla="*/ 1 w 2230"/>
                <a:gd name="T23" fmla="*/ 1 h 1593"/>
                <a:gd name="T24" fmla="*/ 1 w 2230"/>
                <a:gd name="T25" fmla="*/ 1 h 1593"/>
                <a:gd name="T26" fmla="*/ 1 w 2230"/>
                <a:gd name="T27" fmla="*/ 1 h 1593"/>
                <a:gd name="T28" fmla="*/ 1 w 2230"/>
                <a:gd name="T29" fmla="*/ 1 h 1593"/>
                <a:gd name="T30" fmla="*/ 1 w 2230"/>
                <a:gd name="T31" fmla="*/ 1 h 1593"/>
                <a:gd name="T32" fmla="*/ 1 w 2230"/>
                <a:gd name="T33" fmla="*/ 1 h 1593"/>
                <a:gd name="T34" fmla="*/ 1 w 2230"/>
                <a:gd name="T35" fmla="*/ 1 h 1593"/>
                <a:gd name="T36" fmla="*/ 1 w 2230"/>
                <a:gd name="T37" fmla="*/ 1 h 1593"/>
                <a:gd name="T38" fmla="*/ 1 w 2230"/>
                <a:gd name="T39" fmla="*/ 1 h 1593"/>
                <a:gd name="T40" fmla="*/ 1 w 2230"/>
                <a:gd name="T41" fmla="*/ 1 h 1593"/>
                <a:gd name="T42" fmla="*/ 1 w 2230"/>
                <a:gd name="T43" fmla="*/ 1 h 1593"/>
                <a:gd name="T44" fmla="*/ 1 w 2230"/>
                <a:gd name="T45" fmla="*/ 1 h 1593"/>
                <a:gd name="T46" fmla="*/ 1 w 2230"/>
                <a:gd name="T47" fmla="*/ 1 h 1593"/>
                <a:gd name="T48" fmla="*/ 1 w 2230"/>
                <a:gd name="T49" fmla="*/ 1 h 1593"/>
                <a:gd name="T50" fmla="*/ 1 w 2230"/>
                <a:gd name="T51" fmla="*/ 1 h 1593"/>
                <a:gd name="T52" fmla="*/ 1 w 2230"/>
                <a:gd name="T53" fmla="*/ 1 h 1593"/>
                <a:gd name="T54" fmla="*/ 1 w 2230"/>
                <a:gd name="T55" fmla="*/ 1 h 1593"/>
                <a:gd name="T56" fmla="*/ 1 w 2230"/>
                <a:gd name="T57" fmla="*/ 1 h 1593"/>
                <a:gd name="T58" fmla="*/ 1 w 2230"/>
                <a:gd name="T59" fmla="*/ 1 h 1593"/>
                <a:gd name="T60" fmla="*/ 1 w 2230"/>
                <a:gd name="T61" fmla="*/ 1 h 1593"/>
                <a:gd name="T62" fmla="*/ 1 w 2230"/>
                <a:gd name="T63" fmla="*/ 1 h 1593"/>
                <a:gd name="T64" fmla="*/ 1 w 2230"/>
                <a:gd name="T65" fmla="*/ 1 h 1593"/>
                <a:gd name="T66" fmla="*/ 0 w 2230"/>
                <a:gd name="T67" fmla="*/ 1 h 15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0"/>
                <a:gd name="T103" fmla="*/ 0 h 1593"/>
                <a:gd name="T104" fmla="*/ 2230 w 2230"/>
                <a:gd name="T105" fmla="*/ 1593 h 15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</a:path>
              </a:pathLst>
            </a:custGeom>
            <a:noFill/>
            <a:ln w="31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1342" y="2174"/>
              <a:ext cx="9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993300"/>
                  </a:solidFill>
                </a:rPr>
                <a:t>HEI Accreditation </a:t>
              </a:r>
              <a:endParaRPr lang="en-US" sz="1400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1563" y="2312"/>
              <a:ext cx="55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993300"/>
                  </a:solidFill>
                </a:rPr>
                <a:t>Certificate</a:t>
              </a:r>
              <a:endParaRPr lang="en-US" sz="1400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3813176" y="3613152"/>
            <a:ext cx="758825" cy="258763"/>
            <a:chOff x="2402" y="2276"/>
            <a:chExt cx="478" cy="163"/>
          </a:xfrm>
        </p:grpSpPr>
        <p:sp>
          <p:nvSpPr>
            <p:cNvPr id="3124" name="Rectangle 60"/>
            <p:cNvSpPr>
              <a:spLocks noChangeArrowheads="1"/>
            </p:cNvSpPr>
            <p:nvPr/>
          </p:nvSpPr>
          <p:spPr bwMode="auto">
            <a:xfrm>
              <a:off x="2619" y="2276"/>
              <a:ext cx="19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  Met</a:t>
              </a:r>
              <a:endParaRPr lang="en-US" sz="1400"/>
            </a:p>
          </p:txBody>
        </p:sp>
        <p:sp>
          <p:nvSpPr>
            <p:cNvPr id="3125" name="Line 61"/>
            <p:cNvSpPr>
              <a:spLocks noChangeShapeType="1"/>
            </p:cNvSpPr>
            <p:nvPr/>
          </p:nvSpPr>
          <p:spPr bwMode="auto">
            <a:xfrm flipH="1">
              <a:off x="2456" y="2408"/>
              <a:ext cx="424" cy="1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62"/>
            <p:cNvSpPr>
              <a:spLocks/>
            </p:cNvSpPr>
            <p:nvPr/>
          </p:nvSpPr>
          <p:spPr bwMode="auto">
            <a:xfrm>
              <a:off x="2402" y="2377"/>
              <a:ext cx="61" cy="62"/>
            </a:xfrm>
            <a:custGeom>
              <a:avLst/>
              <a:gdLst>
                <a:gd name="T0" fmla="*/ 0 w 124"/>
                <a:gd name="T1" fmla="*/ 1 h 124"/>
                <a:gd name="T2" fmla="*/ 0 w 124"/>
                <a:gd name="T3" fmla="*/ 1 h 124"/>
                <a:gd name="T4" fmla="*/ 0 w 124"/>
                <a:gd name="T5" fmla="*/ 0 h 124"/>
                <a:gd name="T6" fmla="*/ 0 w 124"/>
                <a:gd name="T7" fmla="*/ 1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4"/>
                <a:gd name="T14" fmla="*/ 124 w 12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4">
                  <a:moveTo>
                    <a:pt x="124" y="124"/>
                  </a:moveTo>
                  <a:lnTo>
                    <a:pt x="0" y="61"/>
                  </a:lnTo>
                  <a:lnTo>
                    <a:pt x="124" y="0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2500316" y="4424365"/>
            <a:ext cx="346075" cy="1303337"/>
            <a:chOff x="2133" y="2622"/>
            <a:chExt cx="218" cy="821"/>
          </a:xfrm>
        </p:grpSpPr>
        <p:sp>
          <p:nvSpPr>
            <p:cNvPr id="3121" name="Rectangle 64"/>
            <p:cNvSpPr>
              <a:spLocks noChangeArrowheads="1"/>
            </p:cNvSpPr>
            <p:nvPr/>
          </p:nvSpPr>
          <p:spPr bwMode="auto">
            <a:xfrm>
              <a:off x="2204" y="3311"/>
              <a:ext cx="14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Met</a:t>
              </a:r>
              <a:endParaRPr lang="en-US" sz="1400"/>
            </a:p>
          </p:txBody>
        </p:sp>
        <p:sp>
          <p:nvSpPr>
            <p:cNvPr id="3122" name="Freeform 65"/>
            <p:cNvSpPr>
              <a:spLocks/>
            </p:cNvSpPr>
            <p:nvPr/>
          </p:nvSpPr>
          <p:spPr bwMode="auto">
            <a:xfrm>
              <a:off x="2163" y="2676"/>
              <a:ext cx="1" cy="767"/>
            </a:xfrm>
            <a:custGeom>
              <a:avLst/>
              <a:gdLst>
                <a:gd name="T0" fmla="*/ 0 w 2"/>
                <a:gd name="T1" fmla="*/ 0 h 1535"/>
                <a:gd name="T2" fmla="*/ 0 w 2"/>
                <a:gd name="T3" fmla="*/ 0 h 1535"/>
                <a:gd name="T4" fmla="*/ 1 w 2"/>
                <a:gd name="T5" fmla="*/ 0 h 1535"/>
                <a:gd name="T6" fmla="*/ 1 w 2"/>
                <a:gd name="T7" fmla="*/ 0 h 15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35"/>
                <a:gd name="T14" fmla="*/ 2 w 2"/>
                <a:gd name="T15" fmla="*/ 1535 h 15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35">
                  <a:moveTo>
                    <a:pt x="0" y="1535"/>
                  </a:moveTo>
                  <a:lnTo>
                    <a:pt x="0" y="1216"/>
                  </a:lnTo>
                  <a:lnTo>
                    <a:pt x="2" y="121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66"/>
            <p:cNvSpPr>
              <a:spLocks/>
            </p:cNvSpPr>
            <p:nvPr/>
          </p:nvSpPr>
          <p:spPr bwMode="auto">
            <a:xfrm>
              <a:off x="2133" y="2622"/>
              <a:ext cx="61" cy="62"/>
            </a:xfrm>
            <a:custGeom>
              <a:avLst/>
              <a:gdLst>
                <a:gd name="T0" fmla="*/ 0 w 122"/>
                <a:gd name="T1" fmla="*/ 1 h 124"/>
                <a:gd name="T2" fmla="*/ 1 w 122"/>
                <a:gd name="T3" fmla="*/ 0 h 124"/>
                <a:gd name="T4" fmla="*/ 1 w 122"/>
                <a:gd name="T5" fmla="*/ 1 h 124"/>
                <a:gd name="T6" fmla="*/ 0 w 122"/>
                <a:gd name="T7" fmla="*/ 1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24"/>
                <a:gd name="T14" fmla="*/ 122 w 12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24">
                  <a:moveTo>
                    <a:pt x="0" y="124"/>
                  </a:moveTo>
                  <a:lnTo>
                    <a:pt x="61" y="0"/>
                  </a:lnTo>
                  <a:lnTo>
                    <a:pt x="12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271464" y="912815"/>
            <a:ext cx="1770062" cy="1265237"/>
            <a:chOff x="171" y="575"/>
            <a:chExt cx="1115" cy="797"/>
          </a:xfrm>
        </p:grpSpPr>
        <p:sp>
          <p:nvSpPr>
            <p:cNvPr id="3118" name="Freeform 68"/>
            <p:cNvSpPr>
              <a:spLocks/>
            </p:cNvSpPr>
            <p:nvPr/>
          </p:nvSpPr>
          <p:spPr bwMode="auto">
            <a:xfrm>
              <a:off x="171" y="575"/>
              <a:ext cx="1115" cy="797"/>
            </a:xfrm>
            <a:custGeom>
              <a:avLst/>
              <a:gdLst>
                <a:gd name="T0" fmla="*/ 1 w 2230"/>
                <a:gd name="T1" fmla="*/ 1 h 1593"/>
                <a:gd name="T2" fmla="*/ 1 w 2230"/>
                <a:gd name="T3" fmla="*/ 1 h 1593"/>
                <a:gd name="T4" fmla="*/ 1 w 2230"/>
                <a:gd name="T5" fmla="*/ 1 h 1593"/>
                <a:gd name="T6" fmla="*/ 1 w 2230"/>
                <a:gd name="T7" fmla="*/ 1 h 1593"/>
                <a:gd name="T8" fmla="*/ 1 w 2230"/>
                <a:gd name="T9" fmla="*/ 1 h 1593"/>
                <a:gd name="T10" fmla="*/ 1 w 2230"/>
                <a:gd name="T11" fmla="*/ 1 h 1593"/>
                <a:gd name="T12" fmla="*/ 1 w 2230"/>
                <a:gd name="T13" fmla="*/ 1 h 1593"/>
                <a:gd name="T14" fmla="*/ 1 w 2230"/>
                <a:gd name="T15" fmla="*/ 1 h 1593"/>
                <a:gd name="T16" fmla="*/ 1 w 2230"/>
                <a:gd name="T17" fmla="*/ 1 h 1593"/>
                <a:gd name="T18" fmla="*/ 1 w 2230"/>
                <a:gd name="T19" fmla="*/ 1 h 1593"/>
                <a:gd name="T20" fmla="*/ 1 w 2230"/>
                <a:gd name="T21" fmla="*/ 1 h 1593"/>
                <a:gd name="T22" fmla="*/ 1 w 2230"/>
                <a:gd name="T23" fmla="*/ 1 h 1593"/>
                <a:gd name="T24" fmla="*/ 1 w 2230"/>
                <a:gd name="T25" fmla="*/ 1 h 1593"/>
                <a:gd name="T26" fmla="*/ 1 w 2230"/>
                <a:gd name="T27" fmla="*/ 1 h 1593"/>
                <a:gd name="T28" fmla="*/ 1 w 2230"/>
                <a:gd name="T29" fmla="*/ 1 h 1593"/>
                <a:gd name="T30" fmla="*/ 1 w 2230"/>
                <a:gd name="T31" fmla="*/ 1 h 1593"/>
                <a:gd name="T32" fmla="*/ 1 w 2230"/>
                <a:gd name="T33" fmla="*/ 1 h 1593"/>
                <a:gd name="T34" fmla="*/ 1 w 2230"/>
                <a:gd name="T35" fmla="*/ 1 h 1593"/>
                <a:gd name="T36" fmla="*/ 1 w 2230"/>
                <a:gd name="T37" fmla="*/ 1 h 1593"/>
                <a:gd name="T38" fmla="*/ 1 w 2230"/>
                <a:gd name="T39" fmla="*/ 1 h 1593"/>
                <a:gd name="T40" fmla="*/ 1 w 2230"/>
                <a:gd name="T41" fmla="*/ 1 h 1593"/>
                <a:gd name="T42" fmla="*/ 1 w 2230"/>
                <a:gd name="T43" fmla="*/ 1 h 1593"/>
                <a:gd name="T44" fmla="*/ 1 w 2230"/>
                <a:gd name="T45" fmla="*/ 1 h 1593"/>
                <a:gd name="T46" fmla="*/ 1 w 2230"/>
                <a:gd name="T47" fmla="*/ 1 h 1593"/>
                <a:gd name="T48" fmla="*/ 1 w 2230"/>
                <a:gd name="T49" fmla="*/ 1 h 1593"/>
                <a:gd name="T50" fmla="*/ 1 w 2230"/>
                <a:gd name="T51" fmla="*/ 1 h 1593"/>
                <a:gd name="T52" fmla="*/ 1 w 2230"/>
                <a:gd name="T53" fmla="*/ 0 h 1593"/>
                <a:gd name="T54" fmla="*/ 1 w 2230"/>
                <a:gd name="T55" fmla="*/ 1 h 1593"/>
                <a:gd name="T56" fmla="*/ 1 w 2230"/>
                <a:gd name="T57" fmla="*/ 1 h 1593"/>
                <a:gd name="T58" fmla="*/ 1 w 2230"/>
                <a:gd name="T59" fmla="*/ 1 h 1593"/>
                <a:gd name="T60" fmla="*/ 1 w 2230"/>
                <a:gd name="T61" fmla="*/ 1 h 1593"/>
                <a:gd name="T62" fmla="*/ 1 w 2230"/>
                <a:gd name="T63" fmla="*/ 1 h 1593"/>
                <a:gd name="T64" fmla="*/ 1 w 2230"/>
                <a:gd name="T65" fmla="*/ 1 h 1593"/>
                <a:gd name="T66" fmla="*/ 1 w 2230"/>
                <a:gd name="T67" fmla="*/ 1 h 1593"/>
                <a:gd name="T68" fmla="*/ 1 w 2230"/>
                <a:gd name="T69" fmla="*/ 1 h 1593"/>
                <a:gd name="T70" fmla="*/ 1 w 2230"/>
                <a:gd name="T71" fmla="*/ 1 h 1593"/>
                <a:gd name="T72" fmla="*/ 1 w 2230"/>
                <a:gd name="T73" fmla="*/ 1 h 1593"/>
                <a:gd name="T74" fmla="*/ 1 w 2230"/>
                <a:gd name="T75" fmla="*/ 1 h 1593"/>
                <a:gd name="T76" fmla="*/ 1 w 2230"/>
                <a:gd name="T77" fmla="*/ 1 h 1593"/>
                <a:gd name="T78" fmla="*/ 0 w 2230"/>
                <a:gd name="T79" fmla="*/ 1 h 1593"/>
                <a:gd name="T80" fmla="*/ 1 w 2230"/>
                <a:gd name="T81" fmla="*/ 1 h 1593"/>
                <a:gd name="T82" fmla="*/ 1 w 2230"/>
                <a:gd name="T83" fmla="*/ 1 h 1593"/>
                <a:gd name="T84" fmla="*/ 1 w 2230"/>
                <a:gd name="T85" fmla="*/ 1 h 1593"/>
                <a:gd name="T86" fmla="*/ 1 w 2230"/>
                <a:gd name="T87" fmla="*/ 1 h 1593"/>
                <a:gd name="T88" fmla="*/ 1 w 2230"/>
                <a:gd name="T89" fmla="*/ 1 h 1593"/>
                <a:gd name="T90" fmla="*/ 1 w 2230"/>
                <a:gd name="T91" fmla="*/ 1 h 1593"/>
                <a:gd name="T92" fmla="*/ 1 w 2230"/>
                <a:gd name="T93" fmla="*/ 1 h 1593"/>
                <a:gd name="T94" fmla="*/ 1 w 2230"/>
                <a:gd name="T95" fmla="*/ 1 h 1593"/>
                <a:gd name="T96" fmla="*/ 1 w 2230"/>
                <a:gd name="T97" fmla="*/ 1 h 1593"/>
                <a:gd name="T98" fmla="*/ 1 w 2230"/>
                <a:gd name="T99" fmla="*/ 1 h 1593"/>
                <a:gd name="T100" fmla="*/ 1 w 2230"/>
                <a:gd name="T101" fmla="*/ 1 h 1593"/>
                <a:gd name="T102" fmla="*/ 1 w 2230"/>
                <a:gd name="T103" fmla="*/ 1 h 1593"/>
                <a:gd name="T104" fmla="*/ 1 w 2230"/>
                <a:gd name="T105" fmla="*/ 1 h 1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30"/>
                <a:gd name="T160" fmla="*/ 0 h 1593"/>
                <a:gd name="T161" fmla="*/ 2230 w 2230"/>
                <a:gd name="T162" fmla="*/ 1593 h 1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30" h="1593">
                  <a:moveTo>
                    <a:pt x="557" y="1593"/>
                  </a:moveTo>
                  <a:lnTo>
                    <a:pt x="1672" y="1593"/>
                  </a:lnTo>
                  <a:lnTo>
                    <a:pt x="1687" y="1593"/>
                  </a:lnTo>
                  <a:lnTo>
                    <a:pt x="1702" y="1592"/>
                  </a:lnTo>
                  <a:lnTo>
                    <a:pt x="1716" y="1592"/>
                  </a:lnTo>
                  <a:lnTo>
                    <a:pt x="1729" y="1589"/>
                  </a:lnTo>
                  <a:lnTo>
                    <a:pt x="1744" y="1586"/>
                  </a:lnTo>
                  <a:lnTo>
                    <a:pt x="1757" y="1584"/>
                  </a:lnTo>
                  <a:lnTo>
                    <a:pt x="1772" y="1581"/>
                  </a:lnTo>
                  <a:lnTo>
                    <a:pt x="1785" y="1577"/>
                  </a:lnTo>
                  <a:lnTo>
                    <a:pt x="1798" y="1573"/>
                  </a:lnTo>
                  <a:lnTo>
                    <a:pt x="1812" y="1568"/>
                  </a:lnTo>
                  <a:lnTo>
                    <a:pt x="1825" y="1564"/>
                  </a:lnTo>
                  <a:lnTo>
                    <a:pt x="1838" y="1557"/>
                  </a:lnTo>
                  <a:lnTo>
                    <a:pt x="1852" y="1552"/>
                  </a:lnTo>
                  <a:lnTo>
                    <a:pt x="1865" y="1545"/>
                  </a:lnTo>
                  <a:lnTo>
                    <a:pt x="1877" y="1539"/>
                  </a:lnTo>
                  <a:lnTo>
                    <a:pt x="1890" y="1531"/>
                  </a:lnTo>
                  <a:lnTo>
                    <a:pt x="1902" y="1523"/>
                  </a:lnTo>
                  <a:lnTo>
                    <a:pt x="1914" y="1515"/>
                  </a:lnTo>
                  <a:lnTo>
                    <a:pt x="1926" y="1507"/>
                  </a:lnTo>
                  <a:lnTo>
                    <a:pt x="1938" y="1497"/>
                  </a:lnTo>
                  <a:lnTo>
                    <a:pt x="1950" y="1488"/>
                  </a:lnTo>
                  <a:lnTo>
                    <a:pt x="1962" y="1477"/>
                  </a:lnTo>
                  <a:lnTo>
                    <a:pt x="1974" y="1468"/>
                  </a:lnTo>
                  <a:lnTo>
                    <a:pt x="1984" y="1458"/>
                  </a:lnTo>
                  <a:lnTo>
                    <a:pt x="1995" y="1447"/>
                  </a:lnTo>
                  <a:lnTo>
                    <a:pt x="2007" y="1435"/>
                  </a:lnTo>
                  <a:lnTo>
                    <a:pt x="2018" y="1423"/>
                  </a:lnTo>
                  <a:lnTo>
                    <a:pt x="2027" y="1411"/>
                  </a:lnTo>
                  <a:lnTo>
                    <a:pt x="2037" y="1399"/>
                  </a:lnTo>
                  <a:lnTo>
                    <a:pt x="2048" y="1386"/>
                  </a:lnTo>
                  <a:lnTo>
                    <a:pt x="2057" y="1374"/>
                  </a:lnTo>
                  <a:lnTo>
                    <a:pt x="2067" y="1361"/>
                  </a:lnTo>
                  <a:lnTo>
                    <a:pt x="2085" y="1333"/>
                  </a:lnTo>
                  <a:lnTo>
                    <a:pt x="2103" y="1303"/>
                  </a:lnTo>
                  <a:lnTo>
                    <a:pt x="2120" y="1273"/>
                  </a:lnTo>
                  <a:lnTo>
                    <a:pt x="2136" y="1242"/>
                  </a:lnTo>
                  <a:lnTo>
                    <a:pt x="2149" y="1209"/>
                  </a:lnTo>
                  <a:lnTo>
                    <a:pt x="2164" y="1176"/>
                  </a:lnTo>
                  <a:lnTo>
                    <a:pt x="2176" y="1141"/>
                  </a:lnTo>
                  <a:lnTo>
                    <a:pt x="2186" y="1107"/>
                  </a:lnTo>
                  <a:lnTo>
                    <a:pt x="2197" y="1071"/>
                  </a:lnTo>
                  <a:lnTo>
                    <a:pt x="2205" y="1034"/>
                  </a:lnTo>
                  <a:lnTo>
                    <a:pt x="2213" y="995"/>
                  </a:lnTo>
                  <a:lnTo>
                    <a:pt x="2219" y="957"/>
                  </a:lnTo>
                  <a:lnTo>
                    <a:pt x="2222" y="937"/>
                  </a:lnTo>
                  <a:lnTo>
                    <a:pt x="2223" y="918"/>
                  </a:lnTo>
                  <a:lnTo>
                    <a:pt x="2226" y="899"/>
                  </a:lnTo>
                  <a:lnTo>
                    <a:pt x="2227" y="879"/>
                  </a:lnTo>
                  <a:lnTo>
                    <a:pt x="2229" y="857"/>
                  </a:lnTo>
                  <a:lnTo>
                    <a:pt x="2230" y="837"/>
                  </a:lnTo>
                  <a:lnTo>
                    <a:pt x="2230" y="818"/>
                  </a:lnTo>
                  <a:lnTo>
                    <a:pt x="2230" y="796"/>
                  </a:lnTo>
                  <a:lnTo>
                    <a:pt x="2230" y="776"/>
                  </a:lnTo>
                  <a:lnTo>
                    <a:pt x="2230" y="755"/>
                  </a:lnTo>
                  <a:lnTo>
                    <a:pt x="2229" y="735"/>
                  </a:lnTo>
                  <a:lnTo>
                    <a:pt x="2227" y="715"/>
                  </a:lnTo>
                  <a:lnTo>
                    <a:pt x="2226" y="695"/>
                  </a:lnTo>
                  <a:lnTo>
                    <a:pt x="2223" y="675"/>
                  </a:lnTo>
                  <a:lnTo>
                    <a:pt x="2222" y="656"/>
                  </a:lnTo>
                  <a:lnTo>
                    <a:pt x="2219" y="636"/>
                  </a:lnTo>
                  <a:lnTo>
                    <a:pt x="2213" y="597"/>
                  </a:lnTo>
                  <a:lnTo>
                    <a:pt x="2205" y="560"/>
                  </a:lnTo>
                  <a:lnTo>
                    <a:pt x="2197" y="523"/>
                  </a:lnTo>
                  <a:lnTo>
                    <a:pt x="2186" y="487"/>
                  </a:lnTo>
                  <a:lnTo>
                    <a:pt x="2176" y="451"/>
                  </a:lnTo>
                  <a:lnTo>
                    <a:pt x="2164" y="417"/>
                  </a:lnTo>
                  <a:lnTo>
                    <a:pt x="2149" y="383"/>
                  </a:lnTo>
                  <a:lnTo>
                    <a:pt x="2136" y="351"/>
                  </a:lnTo>
                  <a:lnTo>
                    <a:pt x="2120" y="320"/>
                  </a:lnTo>
                  <a:lnTo>
                    <a:pt x="2103" y="290"/>
                  </a:lnTo>
                  <a:lnTo>
                    <a:pt x="2085" y="261"/>
                  </a:lnTo>
                  <a:lnTo>
                    <a:pt x="2067" y="233"/>
                  </a:lnTo>
                  <a:lnTo>
                    <a:pt x="2057" y="220"/>
                  </a:lnTo>
                  <a:lnTo>
                    <a:pt x="2048" y="207"/>
                  </a:lnTo>
                  <a:lnTo>
                    <a:pt x="2037" y="195"/>
                  </a:lnTo>
                  <a:lnTo>
                    <a:pt x="2027" y="181"/>
                  </a:lnTo>
                  <a:lnTo>
                    <a:pt x="2018" y="170"/>
                  </a:lnTo>
                  <a:lnTo>
                    <a:pt x="2007" y="158"/>
                  </a:lnTo>
                  <a:lnTo>
                    <a:pt x="1995" y="147"/>
                  </a:lnTo>
                  <a:lnTo>
                    <a:pt x="1984" y="136"/>
                  </a:lnTo>
                  <a:lnTo>
                    <a:pt x="1974" y="126"/>
                  </a:lnTo>
                  <a:lnTo>
                    <a:pt x="1962" y="115"/>
                  </a:lnTo>
                  <a:lnTo>
                    <a:pt x="1950" y="106"/>
                  </a:lnTo>
                  <a:lnTo>
                    <a:pt x="1938" y="97"/>
                  </a:lnTo>
                  <a:lnTo>
                    <a:pt x="1926" y="87"/>
                  </a:lnTo>
                  <a:lnTo>
                    <a:pt x="1914" y="78"/>
                  </a:lnTo>
                  <a:lnTo>
                    <a:pt x="1902" y="70"/>
                  </a:lnTo>
                  <a:lnTo>
                    <a:pt x="1890" y="62"/>
                  </a:lnTo>
                  <a:lnTo>
                    <a:pt x="1877" y="55"/>
                  </a:lnTo>
                  <a:lnTo>
                    <a:pt x="1865" y="49"/>
                  </a:lnTo>
                  <a:lnTo>
                    <a:pt x="1852" y="42"/>
                  </a:lnTo>
                  <a:lnTo>
                    <a:pt x="1838" y="35"/>
                  </a:lnTo>
                  <a:lnTo>
                    <a:pt x="1825" y="30"/>
                  </a:lnTo>
                  <a:lnTo>
                    <a:pt x="1812" y="25"/>
                  </a:lnTo>
                  <a:lnTo>
                    <a:pt x="1798" y="21"/>
                  </a:lnTo>
                  <a:lnTo>
                    <a:pt x="1785" y="16"/>
                  </a:lnTo>
                  <a:lnTo>
                    <a:pt x="1772" y="13"/>
                  </a:lnTo>
                  <a:lnTo>
                    <a:pt x="1757" y="9"/>
                  </a:lnTo>
                  <a:lnTo>
                    <a:pt x="1744" y="6"/>
                  </a:lnTo>
                  <a:lnTo>
                    <a:pt x="1729" y="4"/>
                  </a:lnTo>
                  <a:lnTo>
                    <a:pt x="1715" y="2"/>
                  </a:lnTo>
                  <a:lnTo>
                    <a:pt x="1702" y="1"/>
                  </a:lnTo>
                  <a:lnTo>
                    <a:pt x="1687" y="0"/>
                  </a:lnTo>
                  <a:lnTo>
                    <a:pt x="1672" y="0"/>
                  </a:lnTo>
                  <a:lnTo>
                    <a:pt x="557" y="0"/>
                  </a:lnTo>
                  <a:lnTo>
                    <a:pt x="543" y="0"/>
                  </a:lnTo>
                  <a:lnTo>
                    <a:pt x="529" y="1"/>
                  </a:lnTo>
                  <a:lnTo>
                    <a:pt x="515" y="2"/>
                  </a:lnTo>
                  <a:lnTo>
                    <a:pt x="500" y="4"/>
                  </a:lnTo>
                  <a:lnTo>
                    <a:pt x="487" y="6"/>
                  </a:lnTo>
                  <a:lnTo>
                    <a:pt x="472" y="9"/>
                  </a:lnTo>
                  <a:lnTo>
                    <a:pt x="459" y="13"/>
                  </a:lnTo>
                  <a:lnTo>
                    <a:pt x="446" y="16"/>
                  </a:lnTo>
                  <a:lnTo>
                    <a:pt x="431" y="21"/>
                  </a:lnTo>
                  <a:lnTo>
                    <a:pt x="418" y="25"/>
                  </a:lnTo>
                  <a:lnTo>
                    <a:pt x="404" y="30"/>
                  </a:lnTo>
                  <a:lnTo>
                    <a:pt x="391" y="35"/>
                  </a:lnTo>
                  <a:lnTo>
                    <a:pt x="379" y="42"/>
                  </a:lnTo>
                  <a:lnTo>
                    <a:pt x="366" y="49"/>
                  </a:lnTo>
                  <a:lnTo>
                    <a:pt x="353" y="55"/>
                  </a:lnTo>
                  <a:lnTo>
                    <a:pt x="341" y="62"/>
                  </a:lnTo>
                  <a:lnTo>
                    <a:pt x="327" y="70"/>
                  </a:lnTo>
                  <a:lnTo>
                    <a:pt x="316" y="78"/>
                  </a:lnTo>
                  <a:lnTo>
                    <a:pt x="304" y="87"/>
                  </a:lnTo>
                  <a:lnTo>
                    <a:pt x="292" y="97"/>
                  </a:lnTo>
                  <a:lnTo>
                    <a:pt x="280" y="106"/>
                  </a:lnTo>
                  <a:lnTo>
                    <a:pt x="268" y="115"/>
                  </a:lnTo>
                  <a:lnTo>
                    <a:pt x="257" y="126"/>
                  </a:lnTo>
                  <a:lnTo>
                    <a:pt x="245" y="136"/>
                  </a:lnTo>
                  <a:lnTo>
                    <a:pt x="235" y="147"/>
                  </a:lnTo>
                  <a:lnTo>
                    <a:pt x="224" y="158"/>
                  </a:lnTo>
                  <a:lnTo>
                    <a:pt x="213" y="170"/>
                  </a:lnTo>
                  <a:lnTo>
                    <a:pt x="203" y="181"/>
                  </a:lnTo>
                  <a:lnTo>
                    <a:pt x="192" y="195"/>
                  </a:lnTo>
                  <a:lnTo>
                    <a:pt x="183" y="207"/>
                  </a:lnTo>
                  <a:lnTo>
                    <a:pt x="172" y="220"/>
                  </a:lnTo>
                  <a:lnTo>
                    <a:pt x="163" y="233"/>
                  </a:lnTo>
                  <a:lnTo>
                    <a:pt x="144" y="261"/>
                  </a:lnTo>
                  <a:lnTo>
                    <a:pt x="127" y="290"/>
                  </a:lnTo>
                  <a:lnTo>
                    <a:pt x="111" y="320"/>
                  </a:lnTo>
                  <a:lnTo>
                    <a:pt x="95" y="351"/>
                  </a:lnTo>
                  <a:lnTo>
                    <a:pt x="81" y="383"/>
                  </a:lnTo>
                  <a:lnTo>
                    <a:pt x="67" y="417"/>
                  </a:lnTo>
                  <a:lnTo>
                    <a:pt x="55" y="451"/>
                  </a:lnTo>
                  <a:lnTo>
                    <a:pt x="43" y="487"/>
                  </a:lnTo>
                  <a:lnTo>
                    <a:pt x="34" y="523"/>
                  </a:lnTo>
                  <a:lnTo>
                    <a:pt x="25" y="560"/>
                  </a:lnTo>
                  <a:lnTo>
                    <a:pt x="17" y="597"/>
                  </a:lnTo>
                  <a:lnTo>
                    <a:pt x="11" y="636"/>
                  </a:lnTo>
                  <a:lnTo>
                    <a:pt x="9" y="656"/>
                  </a:lnTo>
                  <a:lnTo>
                    <a:pt x="6" y="675"/>
                  </a:lnTo>
                  <a:lnTo>
                    <a:pt x="5" y="695"/>
                  </a:lnTo>
                  <a:lnTo>
                    <a:pt x="2" y="715"/>
                  </a:lnTo>
                  <a:lnTo>
                    <a:pt x="1" y="735"/>
                  </a:lnTo>
                  <a:lnTo>
                    <a:pt x="1" y="755"/>
                  </a:lnTo>
                  <a:lnTo>
                    <a:pt x="0" y="776"/>
                  </a:lnTo>
                  <a:lnTo>
                    <a:pt x="0" y="796"/>
                  </a:lnTo>
                  <a:lnTo>
                    <a:pt x="0" y="818"/>
                  </a:lnTo>
                  <a:lnTo>
                    <a:pt x="1" y="837"/>
                  </a:lnTo>
                  <a:lnTo>
                    <a:pt x="1" y="857"/>
                  </a:lnTo>
                  <a:lnTo>
                    <a:pt x="2" y="879"/>
                  </a:lnTo>
                  <a:lnTo>
                    <a:pt x="5" y="899"/>
                  </a:lnTo>
                  <a:lnTo>
                    <a:pt x="6" y="918"/>
                  </a:lnTo>
                  <a:lnTo>
                    <a:pt x="9" y="937"/>
                  </a:lnTo>
                  <a:lnTo>
                    <a:pt x="11" y="957"/>
                  </a:lnTo>
                  <a:lnTo>
                    <a:pt x="17" y="995"/>
                  </a:lnTo>
                  <a:lnTo>
                    <a:pt x="25" y="1034"/>
                  </a:lnTo>
                  <a:lnTo>
                    <a:pt x="34" y="1071"/>
                  </a:lnTo>
                  <a:lnTo>
                    <a:pt x="43" y="1107"/>
                  </a:lnTo>
                  <a:lnTo>
                    <a:pt x="55" y="1141"/>
                  </a:lnTo>
                  <a:lnTo>
                    <a:pt x="67" y="1176"/>
                  </a:lnTo>
                  <a:lnTo>
                    <a:pt x="81" y="1209"/>
                  </a:lnTo>
                  <a:lnTo>
                    <a:pt x="95" y="1242"/>
                  </a:lnTo>
                  <a:lnTo>
                    <a:pt x="111" y="1273"/>
                  </a:lnTo>
                  <a:lnTo>
                    <a:pt x="127" y="1303"/>
                  </a:lnTo>
                  <a:lnTo>
                    <a:pt x="144" y="1333"/>
                  </a:lnTo>
                  <a:lnTo>
                    <a:pt x="163" y="1361"/>
                  </a:lnTo>
                  <a:lnTo>
                    <a:pt x="172" y="1374"/>
                  </a:lnTo>
                  <a:lnTo>
                    <a:pt x="183" y="1386"/>
                  </a:lnTo>
                  <a:lnTo>
                    <a:pt x="192" y="1399"/>
                  </a:lnTo>
                  <a:lnTo>
                    <a:pt x="203" y="1411"/>
                  </a:lnTo>
                  <a:lnTo>
                    <a:pt x="213" y="1423"/>
                  </a:lnTo>
                  <a:lnTo>
                    <a:pt x="224" y="1435"/>
                  </a:lnTo>
                  <a:lnTo>
                    <a:pt x="235" y="1447"/>
                  </a:lnTo>
                  <a:lnTo>
                    <a:pt x="245" y="1458"/>
                  </a:lnTo>
                  <a:lnTo>
                    <a:pt x="257" y="1468"/>
                  </a:lnTo>
                  <a:lnTo>
                    <a:pt x="268" y="1477"/>
                  </a:lnTo>
                  <a:lnTo>
                    <a:pt x="280" y="1488"/>
                  </a:lnTo>
                  <a:lnTo>
                    <a:pt x="292" y="1497"/>
                  </a:lnTo>
                  <a:lnTo>
                    <a:pt x="304" y="1507"/>
                  </a:lnTo>
                  <a:lnTo>
                    <a:pt x="316" y="1515"/>
                  </a:lnTo>
                  <a:lnTo>
                    <a:pt x="327" y="1523"/>
                  </a:lnTo>
                  <a:lnTo>
                    <a:pt x="341" y="1531"/>
                  </a:lnTo>
                  <a:lnTo>
                    <a:pt x="353" y="1539"/>
                  </a:lnTo>
                  <a:lnTo>
                    <a:pt x="366" y="1545"/>
                  </a:lnTo>
                  <a:lnTo>
                    <a:pt x="379" y="1552"/>
                  </a:lnTo>
                  <a:lnTo>
                    <a:pt x="391" y="1557"/>
                  </a:lnTo>
                  <a:lnTo>
                    <a:pt x="404" y="1562"/>
                  </a:lnTo>
                  <a:lnTo>
                    <a:pt x="418" y="1568"/>
                  </a:lnTo>
                  <a:lnTo>
                    <a:pt x="431" y="1573"/>
                  </a:lnTo>
                  <a:lnTo>
                    <a:pt x="446" y="1577"/>
                  </a:lnTo>
                  <a:lnTo>
                    <a:pt x="459" y="1581"/>
                  </a:lnTo>
                  <a:lnTo>
                    <a:pt x="472" y="1584"/>
                  </a:lnTo>
                  <a:lnTo>
                    <a:pt x="487" y="1586"/>
                  </a:lnTo>
                  <a:lnTo>
                    <a:pt x="500" y="1589"/>
                  </a:lnTo>
                  <a:lnTo>
                    <a:pt x="515" y="1590"/>
                  </a:lnTo>
                  <a:lnTo>
                    <a:pt x="529" y="1592"/>
                  </a:lnTo>
                  <a:lnTo>
                    <a:pt x="543" y="1593"/>
                  </a:lnTo>
                  <a:lnTo>
                    <a:pt x="557" y="159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69"/>
            <p:cNvSpPr>
              <a:spLocks/>
            </p:cNvSpPr>
            <p:nvPr/>
          </p:nvSpPr>
          <p:spPr bwMode="auto">
            <a:xfrm>
              <a:off x="171" y="575"/>
              <a:ext cx="1115" cy="797"/>
            </a:xfrm>
            <a:custGeom>
              <a:avLst/>
              <a:gdLst>
                <a:gd name="T0" fmla="*/ 1 w 2230"/>
                <a:gd name="T1" fmla="*/ 1 h 1593"/>
                <a:gd name="T2" fmla="*/ 1 w 2230"/>
                <a:gd name="T3" fmla="*/ 1 h 1593"/>
                <a:gd name="T4" fmla="*/ 1 w 2230"/>
                <a:gd name="T5" fmla="*/ 1 h 1593"/>
                <a:gd name="T6" fmla="*/ 1 w 2230"/>
                <a:gd name="T7" fmla="*/ 1 h 1593"/>
                <a:gd name="T8" fmla="*/ 1 w 2230"/>
                <a:gd name="T9" fmla="*/ 1 h 1593"/>
                <a:gd name="T10" fmla="*/ 1 w 2230"/>
                <a:gd name="T11" fmla="*/ 1 h 1593"/>
                <a:gd name="T12" fmla="*/ 1 w 2230"/>
                <a:gd name="T13" fmla="*/ 1 h 1593"/>
                <a:gd name="T14" fmla="*/ 1 w 2230"/>
                <a:gd name="T15" fmla="*/ 1 h 1593"/>
                <a:gd name="T16" fmla="*/ 1 w 2230"/>
                <a:gd name="T17" fmla="*/ 1 h 1593"/>
                <a:gd name="T18" fmla="*/ 1 w 2230"/>
                <a:gd name="T19" fmla="*/ 1 h 1593"/>
                <a:gd name="T20" fmla="*/ 1 w 2230"/>
                <a:gd name="T21" fmla="*/ 1 h 1593"/>
                <a:gd name="T22" fmla="*/ 1 w 2230"/>
                <a:gd name="T23" fmla="*/ 1 h 1593"/>
                <a:gd name="T24" fmla="*/ 1 w 2230"/>
                <a:gd name="T25" fmla="*/ 1 h 1593"/>
                <a:gd name="T26" fmla="*/ 1 w 2230"/>
                <a:gd name="T27" fmla="*/ 1 h 1593"/>
                <a:gd name="T28" fmla="*/ 1 w 2230"/>
                <a:gd name="T29" fmla="*/ 1 h 1593"/>
                <a:gd name="T30" fmla="*/ 1 w 2230"/>
                <a:gd name="T31" fmla="*/ 1 h 1593"/>
                <a:gd name="T32" fmla="*/ 1 w 2230"/>
                <a:gd name="T33" fmla="*/ 1 h 1593"/>
                <a:gd name="T34" fmla="*/ 1 w 2230"/>
                <a:gd name="T35" fmla="*/ 1 h 1593"/>
                <a:gd name="T36" fmla="*/ 1 w 2230"/>
                <a:gd name="T37" fmla="*/ 1 h 1593"/>
                <a:gd name="T38" fmla="*/ 1 w 2230"/>
                <a:gd name="T39" fmla="*/ 1 h 1593"/>
                <a:gd name="T40" fmla="*/ 1 w 2230"/>
                <a:gd name="T41" fmla="*/ 1 h 1593"/>
                <a:gd name="T42" fmla="*/ 1 w 2230"/>
                <a:gd name="T43" fmla="*/ 1 h 1593"/>
                <a:gd name="T44" fmla="*/ 1 w 2230"/>
                <a:gd name="T45" fmla="*/ 1 h 1593"/>
                <a:gd name="T46" fmla="*/ 1 w 2230"/>
                <a:gd name="T47" fmla="*/ 1 h 1593"/>
                <a:gd name="T48" fmla="*/ 1 w 2230"/>
                <a:gd name="T49" fmla="*/ 1 h 1593"/>
                <a:gd name="T50" fmla="*/ 1 w 2230"/>
                <a:gd name="T51" fmla="*/ 1 h 1593"/>
                <a:gd name="T52" fmla="*/ 1 w 2230"/>
                <a:gd name="T53" fmla="*/ 0 h 1593"/>
                <a:gd name="T54" fmla="*/ 1 w 2230"/>
                <a:gd name="T55" fmla="*/ 1 h 1593"/>
                <a:gd name="T56" fmla="*/ 1 w 2230"/>
                <a:gd name="T57" fmla="*/ 1 h 1593"/>
                <a:gd name="T58" fmla="*/ 1 w 2230"/>
                <a:gd name="T59" fmla="*/ 1 h 1593"/>
                <a:gd name="T60" fmla="*/ 1 w 2230"/>
                <a:gd name="T61" fmla="*/ 1 h 1593"/>
                <a:gd name="T62" fmla="*/ 1 w 2230"/>
                <a:gd name="T63" fmla="*/ 1 h 1593"/>
                <a:gd name="T64" fmla="*/ 1 w 2230"/>
                <a:gd name="T65" fmla="*/ 1 h 1593"/>
                <a:gd name="T66" fmla="*/ 1 w 2230"/>
                <a:gd name="T67" fmla="*/ 1 h 1593"/>
                <a:gd name="T68" fmla="*/ 1 w 2230"/>
                <a:gd name="T69" fmla="*/ 1 h 1593"/>
                <a:gd name="T70" fmla="*/ 1 w 2230"/>
                <a:gd name="T71" fmla="*/ 1 h 1593"/>
                <a:gd name="T72" fmla="*/ 1 w 2230"/>
                <a:gd name="T73" fmla="*/ 1 h 1593"/>
                <a:gd name="T74" fmla="*/ 1 w 2230"/>
                <a:gd name="T75" fmla="*/ 1 h 1593"/>
                <a:gd name="T76" fmla="*/ 1 w 2230"/>
                <a:gd name="T77" fmla="*/ 1 h 1593"/>
                <a:gd name="T78" fmla="*/ 0 w 2230"/>
                <a:gd name="T79" fmla="*/ 1 h 1593"/>
                <a:gd name="T80" fmla="*/ 1 w 2230"/>
                <a:gd name="T81" fmla="*/ 1 h 1593"/>
                <a:gd name="T82" fmla="*/ 1 w 2230"/>
                <a:gd name="T83" fmla="*/ 1 h 1593"/>
                <a:gd name="T84" fmla="*/ 1 w 2230"/>
                <a:gd name="T85" fmla="*/ 1 h 1593"/>
                <a:gd name="T86" fmla="*/ 1 w 2230"/>
                <a:gd name="T87" fmla="*/ 1 h 1593"/>
                <a:gd name="T88" fmla="*/ 1 w 2230"/>
                <a:gd name="T89" fmla="*/ 1 h 1593"/>
                <a:gd name="T90" fmla="*/ 1 w 2230"/>
                <a:gd name="T91" fmla="*/ 1 h 1593"/>
                <a:gd name="T92" fmla="*/ 1 w 2230"/>
                <a:gd name="T93" fmla="*/ 1 h 1593"/>
                <a:gd name="T94" fmla="*/ 1 w 2230"/>
                <a:gd name="T95" fmla="*/ 1 h 1593"/>
                <a:gd name="T96" fmla="*/ 1 w 2230"/>
                <a:gd name="T97" fmla="*/ 1 h 1593"/>
                <a:gd name="T98" fmla="*/ 1 w 2230"/>
                <a:gd name="T99" fmla="*/ 1 h 1593"/>
                <a:gd name="T100" fmla="*/ 1 w 2230"/>
                <a:gd name="T101" fmla="*/ 1 h 1593"/>
                <a:gd name="T102" fmla="*/ 1 w 2230"/>
                <a:gd name="T103" fmla="*/ 1 h 1593"/>
                <a:gd name="T104" fmla="*/ 1 w 2230"/>
                <a:gd name="T105" fmla="*/ 1 h 1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30"/>
                <a:gd name="T160" fmla="*/ 0 h 1593"/>
                <a:gd name="T161" fmla="*/ 2230 w 2230"/>
                <a:gd name="T162" fmla="*/ 1593 h 1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30" h="1593">
                  <a:moveTo>
                    <a:pt x="557" y="1593"/>
                  </a:moveTo>
                  <a:lnTo>
                    <a:pt x="1672" y="1593"/>
                  </a:lnTo>
                  <a:lnTo>
                    <a:pt x="1687" y="1593"/>
                  </a:lnTo>
                  <a:lnTo>
                    <a:pt x="1702" y="1592"/>
                  </a:lnTo>
                  <a:lnTo>
                    <a:pt x="1716" y="1592"/>
                  </a:lnTo>
                  <a:lnTo>
                    <a:pt x="1729" y="1589"/>
                  </a:lnTo>
                  <a:lnTo>
                    <a:pt x="1744" y="1586"/>
                  </a:lnTo>
                  <a:lnTo>
                    <a:pt x="1757" y="1584"/>
                  </a:lnTo>
                  <a:lnTo>
                    <a:pt x="1772" y="1581"/>
                  </a:lnTo>
                  <a:lnTo>
                    <a:pt x="1785" y="1577"/>
                  </a:lnTo>
                  <a:lnTo>
                    <a:pt x="1798" y="1573"/>
                  </a:lnTo>
                  <a:lnTo>
                    <a:pt x="1812" y="1568"/>
                  </a:lnTo>
                  <a:lnTo>
                    <a:pt x="1825" y="1564"/>
                  </a:lnTo>
                  <a:lnTo>
                    <a:pt x="1838" y="1557"/>
                  </a:lnTo>
                  <a:lnTo>
                    <a:pt x="1852" y="1552"/>
                  </a:lnTo>
                  <a:lnTo>
                    <a:pt x="1865" y="1545"/>
                  </a:lnTo>
                  <a:lnTo>
                    <a:pt x="1877" y="1539"/>
                  </a:lnTo>
                  <a:lnTo>
                    <a:pt x="1890" y="1531"/>
                  </a:lnTo>
                  <a:lnTo>
                    <a:pt x="1902" y="1523"/>
                  </a:lnTo>
                  <a:lnTo>
                    <a:pt x="1914" y="1515"/>
                  </a:lnTo>
                  <a:lnTo>
                    <a:pt x="1926" y="1507"/>
                  </a:lnTo>
                  <a:lnTo>
                    <a:pt x="1938" y="1497"/>
                  </a:lnTo>
                  <a:lnTo>
                    <a:pt x="1950" y="1488"/>
                  </a:lnTo>
                  <a:lnTo>
                    <a:pt x="1962" y="1477"/>
                  </a:lnTo>
                  <a:lnTo>
                    <a:pt x="1974" y="1468"/>
                  </a:lnTo>
                  <a:lnTo>
                    <a:pt x="1984" y="1458"/>
                  </a:lnTo>
                  <a:lnTo>
                    <a:pt x="1995" y="1447"/>
                  </a:lnTo>
                  <a:lnTo>
                    <a:pt x="2007" y="1435"/>
                  </a:lnTo>
                  <a:lnTo>
                    <a:pt x="2018" y="1423"/>
                  </a:lnTo>
                  <a:lnTo>
                    <a:pt x="2027" y="1411"/>
                  </a:lnTo>
                  <a:lnTo>
                    <a:pt x="2037" y="1399"/>
                  </a:lnTo>
                  <a:lnTo>
                    <a:pt x="2048" y="1386"/>
                  </a:lnTo>
                  <a:lnTo>
                    <a:pt x="2057" y="1374"/>
                  </a:lnTo>
                  <a:lnTo>
                    <a:pt x="2067" y="1361"/>
                  </a:lnTo>
                  <a:lnTo>
                    <a:pt x="2085" y="1333"/>
                  </a:lnTo>
                  <a:lnTo>
                    <a:pt x="2103" y="1303"/>
                  </a:lnTo>
                  <a:lnTo>
                    <a:pt x="2120" y="1273"/>
                  </a:lnTo>
                  <a:lnTo>
                    <a:pt x="2136" y="1242"/>
                  </a:lnTo>
                  <a:lnTo>
                    <a:pt x="2149" y="1209"/>
                  </a:lnTo>
                  <a:lnTo>
                    <a:pt x="2164" y="1176"/>
                  </a:lnTo>
                  <a:lnTo>
                    <a:pt x="2176" y="1141"/>
                  </a:lnTo>
                  <a:lnTo>
                    <a:pt x="2186" y="1107"/>
                  </a:lnTo>
                  <a:lnTo>
                    <a:pt x="2197" y="1071"/>
                  </a:lnTo>
                  <a:lnTo>
                    <a:pt x="2205" y="1034"/>
                  </a:lnTo>
                  <a:lnTo>
                    <a:pt x="2213" y="995"/>
                  </a:lnTo>
                  <a:lnTo>
                    <a:pt x="2219" y="957"/>
                  </a:lnTo>
                  <a:lnTo>
                    <a:pt x="2222" y="937"/>
                  </a:lnTo>
                  <a:lnTo>
                    <a:pt x="2223" y="918"/>
                  </a:lnTo>
                  <a:lnTo>
                    <a:pt x="2226" y="899"/>
                  </a:lnTo>
                  <a:lnTo>
                    <a:pt x="2227" y="879"/>
                  </a:lnTo>
                  <a:lnTo>
                    <a:pt x="2229" y="857"/>
                  </a:lnTo>
                  <a:lnTo>
                    <a:pt x="2230" y="837"/>
                  </a:lnTo>
                  <a:lnTo>
                    <a:pt x="2230" y="818"/>
                  </a:lnTo>
                  <a:lnTo>
                    <a:pt x="2230" y="796"/>
                  </a:lnTo>
                  <a:lnTo>
                    <a:pt x="2230" y="776"/>
                  </a:lnTo>
                  <a:lnTo>
                    <a:pt x="2230" y="755"/>
                  </a:lnTo>
                  <a:lnTo>
                    <a:pt x="2229" y="735"/>
                  </a:lnTo>
                  <a:lnTo>
                    <a:pt x="2227" y="715"/>
                  </a:lnTo>
                  <a:lnTo>
                    <a:pt x="2226" y="695"/>
                  </a:lnTo>
                  <a:lnTo>
                    <a:pt x="2223" y="675"/>
                  </a:lnTo>
                  <a:lnTo>
                    <a:pt x="2222" y="656"/>
                  </a:lnTo>
                  <a:lnTo>
                    <a:pt x="2219" y="636"/>
                  </a:lnTo>
                  <a:lnTo>
                    <a:pt x="2213" y="597"/>
                  </a:lnTo>
                  <a:lnTo>
                    <a:pt x="2205" y="560"/>
                  </a:lnTo>
                  <a:lnTo>
                    <a:pt x="2197" y="523"/>
                  </a:lnTo>
                  <a:lnTo>
                    <a:pt x="2186" y="487"/>
                  </a:lnTo>
                  <a:lnTo>
                    <a:pt x="2176" y="451"/>
                  </a:lnTo>
                  <a:lnTo>
                    <a:pt x="2164" y="417"/>
                  </a:lnTo>
                  <a:lnTo>
                    <a:pt x="2149" y="383"/>
                  </a:lnTo>
                  <a:lnTo>
                    <a:pt x="2136" y="351"/>
                  </a:lnTo>
                  <a:lnTo>
                    <a:pt x="2120" y="320"/>
                  </a:lnTo>
                  <a:lnTo>
                    <a:pt x="2103" y="290"/>
                  </a:lnTo>
                  <a:lnTo>
                    <a:pt x="2085" y="261"/>
                  </a:lnTo>
                  <a:lnTo>
                    <a:pt x="2067" y="233"/>
                  </a:lnTo>
                  <a:lnTo>
                    <a:pt x="2057" y="220"/>
                  </a:lnTo>
                  <a:lnTo>
                    <a:pt x="2048" y="207"/>
                  </a:lnTo>
                  <a:lnTo>
                    <a:pt x="2037" y="195"/>
                  </a:lnTo>
                  <a:lnTo>
                    <a:pt x="2027" y="181"/>
                  </a:lnTo>
                  <a:lnTo>
                    <a:pt x="2018" y="170"/>
                  </a:lnTo>
                  <a:lnTo>
                    <a:pt x="2007" y="158"/>
                  </a:lnTo>
                  <a:lnTo>
                    <a:pt x="1995" y="147"/>
                  </a:lnTo>
                  <a:lnTo>
                    <a:pt x="1984" y="136"/>
                  </a:lnTo>
                  <a:lnTo>
                    <a:pt x="1974" y="126"/>
                  </a:lnTo>
                  <a:lnTo>
                    <a:pt x="1962" y="115"/>
                  </a:lnTo>
                  <a:lnTo>
                    <a:pt x="1950" y="106"/>
                  </a:lnTo>
                  <a:lnTo>
                    <a:pt x="1938" y="97"/>
                  </a:lnTo>
                  <a:lnTo>
                    <a:pt x="1926" y="87"/>
                  </a:lnTo>
                  <a:lnTo>
                    <a:pt x="1914" y="78"/>
                  </a:lnTo>
                  <a:lnTo>
                    <a:pt x="1902" y="70"/>
                  </a:lnTo>
                  <a:lnTo>
                    <a:pt x="1890" y="62"/>
                  </a:lnTo>
                  <a:lnTo>
                    <a:pt x="1877" y="55"/>
                  </a:lnTo>
                  <a:lnTo>
                    <a:pt x="1865" y="49"/>
                  </a:lnTo>
                  <a:lnTo>
                    <a:pt x="1852" y="42"/>
                  </a:lnTo>
                  <a:lnTo>
                    <a:pt x="1838" y="35"/>
                  </a:lnTo>
                  <a:lnTo>
                    <a:pt x="1825" y="30"/>
                  </a:lnTo>
                  <a:lnTo>
                    <a:pt x="1812" y="25"/>
                  </a:lnTo>
                  <a:lnTo>
                    <a:pt x="1798" y="21"/>
                  </a:lnTo>
                  <a:lnTo>
                    <a:pt x="1785" y="16"/>
                  </a:lnTo>
                  <a:lnTo>
                    <a:pt x="1772" y="13"/>
                  </a:lnTo>
                  <a:lnTo>
                    <a:pt x="1757" y="9"/>
                  </a:lnTo>
                  <a:lnTo>
                    <a:pt x="1744" y="6"/>
                  </a:lnTo>
                  <a:lnTo>
                    <a:pt x="1729" y="4"/>
                  </a:lnTo>
                  <a:lnTo>
                    <a:pt x="1715" y="2"/>
                  </a:lnTo>
                  <a:lnTo>
                    <a:pt x="1702" y="1"/>
                  </a:lnTo>
                  <a:lnTo>
                    <a:pt x="1687" y="0"/>
                  </a:lnTo>
                  <a:lnTo>
                    <a:pt x="1672" y="0"/>
                  </a:lnTo>
                  <a:lnTo>
                    <a:pt x="557" y="0"/>
                  </a:lnTo>
                  <a:lnTo>
                    <a:pt x="543" y="0"/>
                  </a:lnTo>
                  <a:lnTo>
                    <a:pt x="529" y="1"/>
                  </a:lnTo>
                  <a:lnTo>
                    <a:pt x="515" y="2"/>
                  </a:lnTo>
                  <a:lnTo>
                    <a:pt x="500" y="4"/>
                  </a:lnTo>
                  <a:lnTo>
                    <a:pt x="487" y="6"/>
                  </a:lnTo>
                  <a:lnTo>
                    <a:pt x="472" y="9"/>
                  </a:lnTo>
                  <a:lnTo>
                    <a:pt x="459" y="13"/>
                  </a:lnTo>
                  <a:lnTo>
                    <a:pt x="446" y="16"/>
                  </a:lnTo>
                  <a:lnTo>
                    <a:pt x="431" y="21"/>
                  </a:lnTo>
                  <a:lnTo>
                    <a:pt x="418" y="25"/>
                  </a:lnTo>
                  <a:lnTo>
                    <a:pt x="404" y="30"/>
                  </a:lnTo>
                  <a:lnTo>
                    <a:pt x="391" y="35"/>
                  </a:lnTo>
                  <a:lnTo>
                    <a:pt x="379" y="42"/>
                  </a:lnTo>
                  <a:lnTo>
                    <a:pt x="366" y="49"/>
                  </a:lnTo>
                  <a:lnTo>
                    <a:pt x="353" y="55"/>
                  </a:lnTo>
                  <a:lnTo>
                    <a:pt x="341" y="62"/>
                  </a:lnTo>
                  <a:lnTo>
                    <a:pt x="327" y="70"/>
                  </a:lnTo>
                  <a:lnTo>
                    <a:pt x="316" y="78"/>
                  </a:lnTo>
                  <a:lnTo>
                    <a:pt x="304" y="87"/>
                  </a:lnTo>
                  <a:lnTo>
                    <a:pt x="292" y="97"/>
                  </a:lnTo>
                  <a:lnTo>
                    <a:pt x="280" y="106"/>
                  </a:lnTo>
                  <a:lnTo>
                    <a:pt x="268" y="115"/>
                  </a:lnTo>
                  <a:lnTo>
                    <a:pt x="257" y="126"/>
                  </a:lnTo>
                  <a:lnTo>
                    <a:pt x="245" y="136"/>
                  </a:lnTo>
                  <a:lnTo>
                    <a:pt x="235" y="147"/>
                  </a:lnTo>
                  <a:lnTo>
                    <a:pt x="224" y="158"/>
                  </a:lnTo>
                  <a:lnTo>
                    <a:pt x="213" y="170"/>
                  </a:lnTo>
                  <a:lnTo>
                    <a:pt x="203" y="181"/>
                  </a:lnTo>
                  <a:lnTo>
                    <a:pt x="192" y="195"/>
                  </a:lnTo>
                  <a:lnTo>
                    <a:pt x="183" y="207"/>
                  </a:lnTo>
                  <a:lnTo>
                    <a:pt x="172" y="220"/>
                  </a:lnTo>
                  <a:lnTo>
                    <a:pt x="163" y="233"/>
                  </a:lnTo>
                  <a:lnTo>
                    <a:pt x="144" y="261"/>
                  </a:lnTo>
                  <a:lnTo>
                    <a:pt x="127" y="290"/>
                  </a:lnTo>
                  <a:lnTo>
                    <a:pt x="111" y="320"/>
                  </a:lnTo>
                  <a:lnTo>
                    <a:pt x="95" y="351"/>
                  </a:lnTo>
                  <a:lnTo>
                    <a:pt x="81" y="383"/>
                  </a:lnTo>
                  <a:lnTo>
                    <a:pt x="67" y="417"/>
                  </a:lnTo>
                  <a:lnTo>
                    <a:pt x="55" y="451"/>
                  </a:lnTo>
                  <a:lnTo>
                    <a:pt x="43" y="487"/>
                  </a:lnTo>
                  <a:lnTo>
                    <a:pt x="34" y="523"/>
                  </a:lnTo>
                  <a:lnTo>
                    <a:pt x="25" y="560"/>
                  </a:lnTo>
                  <a:lnTo>
                    <a:pt x="17" y="597"/>
                  </a:lnTo>
                  <a:lnTo>
                    <a:pt x="11" y="636"/>
                  </a:lnTo>
                  <a:lnTo>
                    <a:pt x="9" y="656"/>
                  </a:lnTo>
                  <a:lnTo>
                    <a:pt x="6" y="675"/>
                  </a:lnTo>
                  <a:lnTo>
                    <a:pt x="5" y="695"/>
                  </a:lnTo>
                  <a:lnTo>
                    <a:pt x="2" y="715"/>
                  </a:lnTo>
                  <a:lnTo>
                    <a:pt x="1" y="735"/>
                  </a:lnTo>
                  <a:lnTo>
                    <a:pt x="1" y="755"/>
                  </a:lnTo>
                  <a:lnTo>
                    <a:pt x="0" y="776"/>
                  </a:lnTo>
                  <a:lnTo>
                    <a:pt x="0" y="796"/>
                  </a:lnTo>
                  <a:lnTo>
                    <a:pt x="0" y="818"/>
                  </a:lnTo>
                  <a:lnTo>
                    <a:pt x="1" y="837"/>
                  </a:lnTo>
                  <a:lnTo>
                    <a:pt x="1" y="857"/>
                  </a:lnTo>
                  <a:lnTo>
                    <a:pt x="2" y="879"/>
                  </a:lnTo>
                  <a:lnTo>
                    <a:pt x="5" y="899"/>
                  </a:lnTo>
                  <a:lnTo>
                    <a:pt x="6" y="918"/>
                  </a:lnTo>
                  <a:lnTo>
                    <a:pt x="9" y="937"/>
                  </a:lnTo>
                  <a:lnTo>
                    <a:pt x="11" y="957"/>
                  </a:lnTo>
                  <a:lnTo>
                    <a:pt x="17" y="995"/>
                  </a:lnTo>
                  <a:lnTo>
                    <a:pt x="25" y="1034"/>
                  </a:lnTo>
                  <a:lnTo>
                    <a:pt x="34" y="1071"/>
                  </a:lnTo>
                  <a:lnTo>
                    <a:pt x="43" y="1107"/>
                  </a:lnTo>
                  <a:lnTo>
                    <a:pt x="55" y="1141"/>
                  </a:lnTo>
                  <a:lnTo>
                    <a:pt x="67" y="1176"/>
                  </a:lnTo>
                  <a:lnTo>
                    <a:pt x="81" y="1209"/>
                  </a:lnTo>
                  <a:lnTo>
                    <a:pt x="95" y="1242"/>
                  </a:lnTo>
                  <a:lnTo>
                    <a:pt x="111" y="1273"/>
                  </a:lnTo>
                  <a:lnTo>
                    <a:pt x="127" y="1303"/>
                  </a:lnTo>
                  <a:lnTo>
                    <a:pt x="144" y="1333"/>
                  </a:lnTo>
                  <a:lnTo>
                    <a:pt x="163" y="1361"/>
                  </a:lnTo>
                  <a:lnTo>
                    <a:pt x="172" y="1374"/>
                  </a:lnTo>
                  <a:lnTo>
                    <a:pt x="183" y="1386"/>
                  </a:lnTo>
                  <a:lnTo>
                    <a:pt x="192" y="1399"/>
                  </a:lnTo>
                  <a:lnTo>
                    <a:pt x="203" y="1411"/>
                  </a:lnTo>
                  <a:lnTo>
                    <a:pt x="213" y="1423"/>
                  </a:lnTo>
                  <a:lnTo>
                    <a:pt x="224" y="1435"/>
                  </a:lnTo>
                  <a:lnTo>
                    <a:pt x="235" y="1447"/>
                  </a:lnTo>
                  <a:lnTo>
                    <a:pt x="245" y="1458"/>
                  </a:lnTo>
                  <a:lnTo>
                    <a:pt x="257" y="1468"/>
                  </a:lnTo>
                  <a:lnTo>
                    <a:pt x="268" y="1477"/>
                  </a:lnTo>
                  <a:lnTo>
                    <a:pt x="280" y="1488"/>
                  </a:lnTo>
                  <a:lnTo>
                    <a:pt x="292" y="1497"/>
                  </a:lnTo>
                  <a:lnTo>
                    <a:pt x="304" y="1507"/>
                  </a:lnTo>
                  <a:lnTo>
                    <a:pt x="316" y="1515"/>
                  </a:lnTo>
                  <a:lnTo>
                    <a:pt x="327" y="1523"/>
                  </a:lnTo>
                  <a:lnTo>
                    <a:pt x="341" y="1531"/>
                  </a:lnTo>
                  <a:lnTo>
                    <a:pt x="353" y="1539"/>
                  </a:lnTo>
                  <a:lnTo>
                    <a:pt x="366" y="1545"/>
                  </a:lnTo>
                  <a:lnTo>
                    <a:pt x="379" y="1552"/>
                  </a:lnTo>
                  <a:lnTo>
                    <a:pt x="391" y="1557"/>
                  </a:lnTo>
                  <a:lnTo>
                    <a:pt x="404" y="1562"/>
                  </a:lnTo>
                  <a:lnTo>
                    <a:pt x="418" y="1568"/>
                  </a:lnTo>
                  <a:lnTo>
                    <a:pt x="431" y="1573"/>
                  </a:lnTo>
                  <a:lnTo>
                    <a:pt x="446" y="1577"/>
                  </a:lnTo>
                  <a:lnTo>
                    <a:pt x="459" y="1581"/>
                  </a:lnTo>
                  <a:lnTo>
                    <a:pt x="472" y="1584"/>
                  </a:lnTo>
                  <a:lnTo>
                    <a:pt x="487" y="1586"/>
                  </a:lnTo>
                  <a:lnTo>
                    <a:pt x="500" y="1589"/>
                  </a:lnTo>
                  <a:lnTo>
                    <a:pt x="515" y="1590"/>
                  </a:lnTo>
                  <a:lnTo>
                    <a:pt x="529" y="1592"/>
                  </a:lnTo>
                  <a:lnTo>
                    <a:pt x="543" y="1593"/>
                  </a:lnTo>
                  <a:lnTo>
                    <a:pt x="557" y="159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Rectangle 70"/>
            <p:cNvSpPr>
              <a:spLocks noChangeArrowheads="1"/>
            </p:cNvSpPr>
            <p:nvPr/>
          </p:nvSpPr>
          <p:spPr bwMode="auto">
            <a:xfrm>
              <a:off x="323" y="902"/>
              <a:ext cx="7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HEI Licensure</a:t>
              </a:r>
              <a:endParaRPr lang="en-US" sz="1400"/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2789239" y="2178050"/>
            <a:ext cx="693737" cy="1011238"/>
            <a:chOff x="1757" y="1372"/>
            <a:chExt cx="437" cy="637"/>
          </a:xfrm>
        </p:grpSpPr>
        <p:sp>
          <p:nvSpPr>
            <p:cNvPr id="3115" name="Line 72"/>
            <p:cNvSpPr>
              <a:spLocks noChangeShapeType="1"/>
            </p:cNvSpPr>
            <p:nvPr/>
          </p:nvSpPr>
          <p:spPr bwMode="auto">
            <a:xfrm flipV="1">
              <a:off x="2163" y="1426"/>
              <a:ext cx="1" cy="583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73"/>
            <p:cNvSpPr>
              <a:spLocks/>
            </p:cNvSpPr>
            <p:nvPr/>
          </p:nvSpPr>
          <p:spPr bwMode="auto">
            <a:xfrm>
              <a:off x="2132" y="1372"/>
              <a:ext cx="62" cy="62"/>
            </a:xfrm>
            <a:custGeom>
              <a:avLst/>
              <a:gdLst>
                <a:gd name="T0" fmla="*/ 0 w 124"/>
                <a:gd name="T1" fmla="*/ 1 h 123"/>
                <a:gd name="T2" fmla="*/ 1 w 124"/>
                <a:gd name="T3" fmla="*/ 0 h 123"/>
                <a:gd name="T4" fmla="*/ 1 w 124"/>
                <a:gd name="T5" fmla="*/ 1 h 123"/>
                <a:gd name="T6" fmla="*/ 0 w 124"/>
                <a:gd name="T7" fmla="*/ 1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3"/>
                <a:gd name="T14" fmla="*/ 124 w 124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3">
                  <a:moveTo>
                    <a:pt x="0" y="123"/>
                  </a:moveTo>
                  <a:lnTo>
                    <a:pt x="61" y="0"/>
                  </a:lnTo>
                  <a:lnTo>
                    <a:pt x="12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Text Box 74"/>
            <p:cNvSpPr txBox="1">
              <a:spLocks noChangeArrowheads="1"/>
            </p:cNvSpPr>
            <p:nvPr/>
          </p:nvSpPr>
          <p:spPr bwMode="auto">
            <a:xfrm>
              <a:off x="1757" y="1586"/>
              <a:ext cx="4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4 years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4902202" y="2178050"/>
            <a:ext cx="644526" cy="1011238"/>
            <a:chOff x="3088" y="1372"/>
            <a:chExt cx="406" cy="637"/>
          </a:xfrm>
        </p:grpSpPr>
        <p:sp>
          <p:nvSpPr>
            <p:cNvPr id="3112" name="Line 76"/>
            <p:cNvSpPr>
              <a:spLocks noChangeShapeType="1"/>
            </p:cNvSpPr>
            <p:nvPr/>
          </p:nvSpPr>
          <p:spPr bwMode="auto">
            <a:xfrm>
              <a:off x="3119" y="1372"/>
              <a:ext cx="1" cy="584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77"/>
            <p:cNvSpPr>
              <a:spLocks/>
            </p:cNvSpPr>
            <p:nvPr/>
          </p:nvSpPr>
          <p:spPr bwMode="auto">
            <a:xfrm>
              <a:off x="3088" y="1948"/>
              <a:ext cx="62" cy="61"/>
            </a:xfrm>
            <a:custGeom>
              <a:avLst/>
              <a:gdLst>
                <a:gd name="T0" fmla="*/ 1 w 124"/>
                <a:gd name="T1" fmla="*/ 0 h 123"/>
                <a:gd name="T2" fmla="*/ 1 w 124"/>
                <a:gd name="T3" fmla="*/ 0 h 123"/>
                <a:gd name="T4" fmla="*/ 0 w 124"/>
                <a:gd name="T5" fmla="*/ 0 h 123"/>
                <a:gd name="T6" fmla="*/ 1 w 124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3"/>
                <a:gd name="T14" fmla="*/ 124 w 124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3">
                  <a:moveTo>
                    <a:pt x="124" y="0"/>
                  </a:moveTo>
                  <a:lnTo>
                    <a:pt x="61" y="123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Text Box 78"/>
            <p:cNvSpPr txBox="1">
              <a:spLocks noChangeArrowheads="1"/>
            </p:cNvSpPr>
            <p:nvPr/>
          </p:nvSpPr>
          <p:spPr bwMode="auto">
            <a:xfrm>
              <a:off x="3155" y="1586"/>
              <a:ext cx="33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≤4 years</a:t>
              </a:r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271464" y="4632327"/>
            <a:ext cx="1012825" cy="2098675"/>
            <a:chOff x="171" y="2918"/>
            <a:chExt cx="638" cy="1322"/>
          </a:xfrm>
        </p:grpSpPr>
        <p:sp>
          <p:nvSpPr>
            <p:cNvPr id="3103" name="Rectangle 80"/>
            <p:cNvSpPr>
              <a:spLocks noChangeArrowheads="1"/>
            </p:cNvSpPr>
            <p:nvPr/>
          </p:nvSpPr>
          <p:spPr bwMode="auto">
            <a:xfrm>
              <a:off x="171" y="3515"/>
              <a:ext cx="638" cy="3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r>
                <a:rPr lang="en-US" sz="1400"/>
                <a:t>Process</a:t>
              </a:r>
            </a:p>
          </p:txBody>
        </p:sp>
        <p:sp>
          <p:nvSpPr>
            <p:cNvPr id="3104" name="Rectangle 81"/>
            <p:cNvSpPr>
              <a:spLocks noChangeArrowheads="1"/>
            </p:cNvSpPr>
            <p:nvPr/>
          </p:nvSpPr>
          <p:spPr bwMode="auto">
            <a:xfrm>
              <a:off x="171" y="3515"/>
              <a:ext cx="638" cy="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Freeform 82"/>
            <p:cNvSpPr>
              <a:spLocks/>
            </p:cNvSpPr>
            <p:nvPr/>
          </p:nvSpPr>
          <p:spPr bwMode="auto">
            <a:xfrm>
              <a:off x="171" y="3109"/>
              <a:ext cx="638" cy="319"/>
            </a:xfrm>
            <a:custGeom>
              <a:avLst/>
              <a:gdLst>
                <a:gd name="T0" fmla="*/ 1 w 1274"/>
                <a:gd name="T1" fmla="*/ 1 h 637"/>
                <a:gd name="T2" fmla="*/ 1 w 1274"/>
                <a:gd name="T3" fmla="*/ 1 h 637"/>
                <a:gd name="T4" fmla="*/ 1 w 1274"/>
                <a:gd name="T5" fmla="*/ 1 h 637"/>
                <a:gd name="T6" fmla="*/ 1 w 1274"/>
                <a:gd name="T7" fmla="*/ 1 h 637"/>
                <a:gd name="T8" fmla="*/ 1 w 1274"/>
                <a:gd name="T9" fmla="*/ 1 h 637"/>
                <a:gd name="T10" fmla="*/ 1 w 1274"/>
                <a:gd name="T11" fmla="*/ 1 h 637"/>
                <a:gd name="T12" fmla="*/ 1 w 1274"/>
                <a:gd name="T13" fmla="*/ 1 h 637"/>
                <a:gd name="T14" fmla="*/ 1 w 1274"/>
                <a:gd name="T15" fmla="*/ 1 h 637"/>
                <a:gd name="T16" fmla="*/ 1 w 1274"/>
                <a:gd name="T17" fmla="*/ 1 h 637"/>
                <a:gd name="T18" fmla="*/ 1 w 1274"/>
                <a:gd name="T19" fmla="*/ 1 h 637"/>
                <a:gd name="T20" fmla="*/ 1 w 1274"/>
                <a:gd name="T21" fmla="*/ 1 h 637"/>
                <a:gd name="T22" fmla="*/ 1 w 1274"/>
                <a:gd name="T23" fmla="*/ 1 h 637"/>
                <a:gd name="T24" fmla="*/ 1 w 1274"/>
                <a:gd name="T25" fmla="*/ 1 h 637"/>
                <a:gd name="T26" fmla="*/ 1 w 1274"/>
                <a:gd name="T27" fmla="*/ 1 h 637"/>
                <a:gd name="T28" fmla="*/ 1 w 1274"/>
                <a:gd name="T29" fmla="*/ 1 h 637"/>
                <a:gd name="T30" fmla="*/ 1 w 1274"/>
                <a:gd name="T31" fmla="*/ 1 h 637"/>
                <a:gd name="T32" fmla="*/ 1 w 1274"/>
                <a:gd name="T33" fmla="*/ 1 h 637"/>
                <a:gd name="T34" fmla="*/ 1 w 1274"/>
                <a:gd name="T35" fmla="*/ 1 h 637"/>
                <a:gd name="T36" fmla="*/ 1 w 1274"/>
                <a:gd name="T37" fmla="*/ 1 h 637"/>
                <a:gd name="T38" fmla="*/ 1 w 1274"/>
                <a:gd name="T39" fmla="*/ 1 h 637"/>
                <a:gd name="T40" fmla="*/ 1 w 1274"/>
                <a:gd name="T41" fmla="*/ 1 h 637"/>
                <a:gd name="T42" fmla="*/ 1 w 1274"/>
                <a:gd name="T43" fmla="*/ 0 h 637"/>
                <a:gd name="T44" fmla="*/ 1 w 1274"/>
                <a:gd name="T45" fmla="*/ 0 h 637"/>
                <a:gd name="T46" fmla="*/ 1 w 1274"/>
                <a:gd name="T47" fmla="*/ 1 h 637"/>
                <a:gd name="T48" fmla="*/ 1 w 1274"/>
                <a:gd name="T49" fmla="*/ 1 h 637"/>
                <a:gd name="T50" fmla="*/ 1 w 1274"/>
                <a:gd name="T51" fmla="*/ 1 h 637"/>
                <a:gd name="T52" fmla="*/ 1 w 1274"/>
                <a:gd name="T53" fmla="*/ 1 h 637"/>
                <a:gd name="T54" fmla="*/ 1 w 1274"/>
                <a:gd name="T55" fmla="*/ 1 h 637"/>
                <a:gd name="T56" fmla="*/ 1 w 1274"/>
                <a:gd name="T57" fmla="*/ 1 h 637"/>
                <a:gd name="T58" fmla="*/ 1 w 1274"/>
                <a:gd name="T59" fmla="*/ 1 h 637"/>
                <a:gd name="T60" fmla="*/ 1 w 1274"/>
                <a:gd name="T61" fmla="*/ 1 h 637"/>
                <a:gd name="T62" fmla="*/ 1 w 1274"/>
                <a:gd name="T63" fmla="*/ 1 h 637"/>
                <a:gd name="T64" fmla="*/ 1 w 1274"/>
                <a:gd name="T65" fmla="*/ 1 h 637"/>
                <a:gd name="T66" fmla="*/ 1 w 1274"/>
                <a:gd name="T67" fmla="*/ 1 h 637"/>
                <a:gd name="T68" fmla="*/ 1 w 1274"/>
                <a:gd name="T69" fmla="*/ 1 h 637"/>
                <a:gd name="T70" fmla="*/ 1 w 1274"/>
                <a:gd name="T71" fmla="*/ 1 h 637"/>
                <a:gd name="T72" fmla="*/ 1 w 1274"/>
                <a:gd name="T73" fmla="*/ 1 h 637"/>
                <a:gd name="T74" fmla="*/ 1 w 1274"/>
                <a:gd name="T75" fmla="*/ 1 h 637"/>
                <a:gd name="T76" fmla="*/ 1 w 1274"/>
                <a:gd name="T77" fmla="*/ 1 h 637"/>
                <a:gd name="T78" fmla="*/ 1 w 1274"/>
                <a:gd name="T79" fmla="*/ 1 h 637"/>
                <a:gd name="T80" fmla="*/ 1 w 1274"/>
                <a:gd name="T81" fmla="*/ 1 h 637"/>
                <a:gd name="T82" fmla="*/ 1 w 1274"/>
                <a:gd name="T83" fmla="*/ 1 h 637"/>
                <a:gd name="T84" fmla="*/ 1 w 1274"/>
                <a:gd name="T85" fmla="*/ 1 h 637"/>
                <a:gd name="T86" fmla="*/ 1 w 1274"/>
                <a:gd name="T87" fmla="*/ 1 h 6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4"/>
                <a:gd name="T133" fmla="*/ 0 h 637"/>
                <a:gd name="T134" fmla="*/ 1274 w 1274"/>
                <a:gd name="T135" fmla="*/ 637 h 6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4" h="637">
                  <a:moveTo>
                    <a:pt x="318" y="637"/>
                  </a:moveTo>
                  <a:lnTo>
                    <a:pt x="955" y="637"/>
                  </a:lnTo>
                  <a:lnTo>
                    <a:pt x="973" y="637"/>
                  </a:lnTo>
                  <a:lnTo>
                    <a:pt x="989" y="636"/>
                  </a:lnTo>
                  <a:lnTo>
                    <a:pt x="1005" y="634"/>
                  </a:lnTo>
                  <a:lnTo>
                    <a:pt x="1020" y="630"/>
                  </a:lnTo>
                  <a:lnTo>
                    <a:pt x="1035" y="628"/>
                  </a:lnTo>
                  <a:lnTo>
                    <a:pt x="1051" y="622"/>
                  </a:lnTo>
                  <a:lnTo>
                    <a:pt x="1066" y="618"/>
                  </a:lnTo>
                  <a:lnTo>
                    <a:pt x="1080" y="612"/>
                  </a:lnTo>
                  <a:lnTo>
                    <a:pt x="1094" y="607"/>
                  </a:lnTo>
                  <a:lnTo>
                    <a:pt x="1108" y="599"/>
                  </a:lnTo>
                  <a:lnTo>
                    <a:pt x="1121" y="592"/>
                  </a:lnTo>
                  <a:lnTo>
                    <a:pt x="1133" y="583"/>
                  </a:lnTo>
                  <a:lnTo>
                    <a:pt x="1147" y="575"/>
                  </a:lnTo>
                  <a:lnTo>
                    <a:pt x="1159" y="564"/>
                  </a:lnTo>
                  <a:lnTo>
                    <a:pt x="1171" y="555"/>
                  </a:lnTo>
                  <a:lnTo>
                    <a:pt x="1181" y="544"/>
                  </a:lnTo>
                  <a:lnTo>
                    <a:pt x="1192" y="533"/>
                  </a:lnTo>
                  <a:lnTo>
                    <a:pt x="1201" y="522"/>
                  </a:lnTo>
                  <a:lnTo>
                    <a:pt x="1212" y="510"/>
                  </a:lnTo>
                  <a:lnTo>
                    <a:pt x="1220" y="496"/>
                  </a:lnTo>
                  <a:lnTo>
                    <a:pt x="1229" y="484"/>
                  </a:lnTo>
                  <a:lnTo>
                    <a:pt x="1236" y="471"/>
                  </a:lnTo>
                  <a:lnTo>
                    <a:pt x="1244" y="456"/>
                  </a:lnTo>
                  <a:lnTo>
                    <a:pt x="1249" y="443"/>
                  </a:lnTo>
                  <a:lnTo>
                    <a:pt x="1255" y="429"/>
                  </a:lnTo>
                  <a:lnTo>
                    <a:pt x="1259" y="414"/>
                  </a:lnTo>
                  <a:lnTo>
                    <a:pt x="1265" y="398"/>
                  </a:lnTo>
                  <a:lnTo>
                    <a:pt x="1267" y="383"/>
                  </a:lnTo>
                  <a:lnTo>
                    <a:pt x="1271" y="368"/>
                  </a:lnTo>
                  <a:lnTo>
                    <a:pt x="1273" y="352"/>
                  </a:lnTo>
                  <a:lnTo>
                    <a:pt x="1274" y="336"/>
                  </a:lnTo>
                  <a:lnTo>
                    <a:pt x="1274" y="318"/>
                  </a:lnTo>
                  <a:lnTo>
                    <a:pt x="1274" y="302"/>
                  </a:lnTo>
                  <a:lnTo>
                    <a:pt x="1273" y="287"/>
                  </a:lnTo>
                  <a:lnTo>
                    <a:pt x="1271" y="271"/>
                  </a:lnTo>
                  <a:lnTo>
                    <a:pt x="1267" y="255"/>
                  </a:lnTo>
                  <a:lnTo>
                    <a:pt x="1265" y="239"/>
                  </a:lnTo>
                  <a:lnTo>
                    <a:pt x="1259" y="224"/>
                  </a:lnTo>
                  <a:lnTo>
                    <a:pt x="1255" y="209"/>
                  </a:lnTo>
                  <a:lnTo>
                    <a:pt x="1249" y="195"/>
                  </a:lnTo>
                  <a:lnTo>
                    <a:pt x="1244" y="180"/>
                  </a:lnTo>
                  <a:lnTo>
                    <a:pt x="1236" y="167"/>
                  </a:lnTo>
                  <a:lnTo>
                    <a:pt x="1229" y="154"/>
                  </a:lnTo>
                  <a:lnTo>
                    <a:pt x="1220" y="140"/>
                  </a:lnTo>
                  <a:lnTo>
                    <a:pt x="1212" y="128"/>
                  </a:lnTo>
                  <a:lnTo>
                    <a:pt x="1201" y="117"/>
                  </a:lnTo>
                  <a:lnTo>
                    <a:pt x="1192" y="105"/>
                  </a:lnTo>
                  <a:lnTo>
                    <a:pt x="1181" y="94"/>
                  </a:lnTo>
                  <a:lnTo>
                    <a:pt x="1171" y="83"/>
                  </a:lnTo>
                  <a:lnTo>
                    <a:pt x="1159" y="73"/>
                  </a:lnTo>
                  <a:lnTo>
                    <a:pt x="1147" y="63"/>
                  </a:lnTo>
                  <a:lnTo>
                    <a:pt x="1133" y="54"/>
                  </a:lnTo>
                  <a:lnTo>
                    <a:pt x="1121" y="46"/>
                  </a:lnTo>
                  <a:lnTo>
                    <a:pt x="1108" y="38"/>
                  </a:lnTo>
                  <a:lnTo>
                    <a:pt x="1094" y="32"/>
                  </a:lnTo>
                  <a:lnTo>
                    <a:pt x="1080" y="25"/>
                  </a:lnTo>
                  <a:lnTo>
                    <a:pt x="1066" y="20"/>
                  </a:lnTo>
                  <a:lnTo>
                    <a:pt x="1051" y="14"/>
                  </a:lnTo>
                  <a:lnTo>
                    <a:pt x="1035" y="10"/>
                  </a:lnTo>
                  <a:lnTo>
                    <a:pt x="1020" y="6"/>
                  </a:lnTo>
                  <a:lnTo>
                    <a:pt x="1005" y="4"/>
                  </a:lnTo>
                  <a:lnTo>
                    <a:pt x="989" y="2"/>
                  </a:lnTo>
                  <a:lnTo>
                    <a:pt x="973" y="1"/>
                  </a:lnTo>
                  <a:lnTo>
                    <a:pt x="955" y="0"/>
                  </a:lnTo>
                  <a:lnTo>
                    <a:pt x="318" y="0"/>
                  </a:lnTo>
                  <a:lnTo>
                    <a:pt x="302" y="1"/>
                  </a:lnTo>
                  <a:lnTo>
                    <a:pt x="286" y="2"/>
                  </a:lnTo>
                  <a:lnTo>
                    <a:pt x="270" y="4"/>
                  </a:lnTo>
                  <a:lnTo>
                    <a:pt x="254" y="6"/>
                  </a:lnTo>
                  <a:lnTo>
                    <a:pt x="239" y="10"/>
                  </a:lnTo>
                  <a:lnTo>
                    <a:pt x="224" y="14"/>
                  </a:lnTo>
                  <a:lnTo>
                    <a:pt x="209" y="20"/>
                  </a:lnTo>
                  <a:lnTo>
                    <a:pt x="195" y="25"/>
                  </a:lnTo>
                  <a:lnTo>
                    <a:pt x="180" y="32"/>
                  </a:lnTo>
                  <a:lnTo>
                    <a:pt x="167" y="38"/>
                  </a:lnTo>
                  <a:lnTo>
                    <a:pt x="154" y="46"/>
                  </a:lnTo>
                  <a:lnTo>
                    <a:pt x="140" y="54"/>
                  </a:lnTo>
                  <a:lnTo>
                    <a:pt x="128" y="63"/>
                  </a:lnTo>
                  <a:lnTo>
                    <a:pt x="116" y="73"/>
                  </a:lnTo>
                  <a:lnTo>
                    <a:pt x="104" y="83"/>
                  </a:lnTo>
                  <a:lnTo>
                    <a:pt x="94" y="94"/>
                  </a:lnTo>
                  <a:lnTo>
                    <a:pt x="83" y="105"/>
                  </a:lnTo>
                  <a:lnTo>
                    <a:pt x="73" y="117"/>
                  </a:lnTo>
                  <a:lnTo>
                    <a:pt x="63" y="128"/>
                  </a:lnTo>
                  <a:lnTo>
                    <a:pt x="54" y="140"/>
                  </a:lnTo>
                  <a:lnTo>
                    <a:pt x="46" y="154"/>
                  </a:lnTo>
                  <a:lnTo>
                    <a:pt x="38" y="167"/>
                  </a:lnTo>
                  <a:lnTo>
                    <a:pt x="31" y="180"/>
                  </a:lnTo>
                  <a:lnTo>
                    <a:pt x="25" y="195"/>
                  </a:lnTo>
                  <a:lnTo>
                    <a:pt x="19" y="209"/>
                  </a:lnTo>
                  <a:lnTo>
                    <a:pt x="14" y="224"/>
                  </a:lnTo>
                  <a:lnTo>
                    <a:pt x="10" y="239"/>
                  </a:lnTo>
                  <a:lnTo>
                    <a:pt x="6" y="255"/>
                  </a:lnTo>
                  <a:lnTo>
                    <a:pt x="4" y="271"/>
                  </a:lnTo>
                  <a:lnTo>
                    <a:pt x="2" y="287"/>
                  </a:lnTo>
                  <a:lnTo>
                    <a:pt x="1" y="302"/>
                  </a:lnTo>
                  <a:lnTo>
                    <a:pt x="0" y="318"/>
                  </a:lnTo>
                  <a:lnTo>
                    <a:pt x="1" y="336"/>
                  </a:lnTo>
                  <a:lnTo>
                    <a:pt x="2" y="352"/>
                  </a:lnTo>
                  <a:lnTo>
                    <a:pt x="4" y="368"/>
                  </a:lnTo>
                  <a:lnTo>
                    <a:pt x="6" y="383"/>
                  </a:lnTo>
                  <a:lnTo>
                    <a:pt x="10" y="398"/>
                  </a:lnTo>
                  <a:lnTo>
                    <a:pt x="14" y="414"/>
                  </a:lnTo>
                  <a:lnTo>
                    <a:pt x="19" y="429"/>
                  </a:lnTo>
                  <a:lnTo>
                    <a:pt x="25" y="443"/>
                  </a:lnTo>
                  <a:lnTo>
                    <a:pt x="31" y="456"/>
                  </a:lnTo>
                  <a:lnTo>
                    <a:pt x="38" y="471"/>
                  </a:lnTo>
                  <a:lnTo>
                    <a:pt x="46" y="484"/>
                  </a:lnTo>
                  <a:lnTo>
                    <a:pt x="54" y="496"/>
                  </a:lnTo>
                  <a:lnTo>
                    <a:pt x="63" y="510"/>
                  </a:lnTo>
                  <a:lnTo>
                    <a:pt x="73" y="522"/>
                  </a:lnTo>
                  <a:lnTo>
                    <a:pt x="83" y="533"/>
                  </a:lnTo>
                  <a:lnTo>
                    <a:pt x="94" y="544"/>
                  </a:lnTo>
                  <a:lnTo>
                    <a:pt x="104" y="555"/>
                  </a:lnTo>
                  <a:lnTo>
                    <a:pt x="116" y="564"/>
                  </a:lnTo>
                  <a:lnTo>
                    <a:pt x="128" y="575"/>
                  </a:lnTo>
                  <a:lnTo>
                    <a:pt x="140" y="583"/>
                  </a:lnTo>
                  <a:lnTo>
                    <a:pt x="154" y="592"/>
                  </a:lnTo>
                  <a:lnTo>
                    <a:pt x="167" y="599"/>
                  </a:lnTo>
                  <a:lnTo>
                    <a:pt x="180" y="607"/>
                  </a:lnTo>
                  <a:lnTo>
                    <a:pt x="195" y="612"/>
                  </a:lnTo>
                  <a:lnTo>
                    <a:pt x="209" y="618"/>
                  </a:lnTo>
                  <a:lnTo>
                    <a:pt x="224" y="622"/>
                  </a:lnTo>
                  <a:lnTo>
                    <a:pt x="239" y="628"/>
                  </a:lnTo>
                  <a:lnTo>
                    <a:pt x="254" y="630"/>
                  </a:lnTo>
                  <a:lnTo>
                    <a:pt x="270" y="634"/>
                  </a:lnTo>
                  <a:lnTo>
                    <a:pt x="286" y="636"/>
                  </a:lnTo>
                  <a:lnTo>
                    <a:pt x="302" y="637"/>
                  </a:lnTo>
                  <a:lnTo>
                    <a:pt x="318" y="6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83"/>
            <p:cNvSpPr>
              <a:spLocks/>
            </p:cNvSpPr>
            <p:nvPr/>
          </p:nvSpPr>
          <p:spPr bwMode="auto">
            <a:xfrm>
              <a:off x="171" y="3109"/>
              <a:ext cx="638" cy="319"/>
            </a:xfrm>
            <a:custGeom>
              <a:avLst/>
              <a:gdLst>
                <a:gd name="T0" fmla="*/ 1 w 1274"/>
                <a:gd name="T1" fmla="*/ 1 h 637"/>
                <a:gd name="T2" fmla="*/ 1 w 1274"/>
                <a:gd name="T3" fmla="*/ 1 h 637"/>
                <a:gd name="T4" fmla="*/ 1 w 1274"/>
                <a:gd name="T5" fmla="*/ 1 h 637"/>
                <a:gd name="T6" fmla="*/ 1 w 1274"/>
                <a:gd name="T7" fmla="*/ 1 h 637"/>
                <a:gd name="T8" fmla="*/ 1 w 1274"/>
                <a:gd name="T9" fmla="*/ 1 h 637"/>
                <a:gd name="T10" fmla="*/ 1 w 1274"/>
                <a:gd name="T11" fmla="*/ 1 h 637"/>
                <a:gd name="T12" fmla="*/ 1 w 1274"/>
                <a:gd name="T13" fmla="*/ 1 h 637"/>
                <a:gd name="T14" fmla="*/ 1 w 1274"/>
                <a:gd name="T15" fmla="*/ 1 h 637"/>
                <a:gd name="T16" fmla="*/ 1 w 1274"/>
                <a:gd name="T17" fmla="*/ 1 h 637"/>
                <a:gd name="T18" fmla="*/ 1 w 1274"/>
                <a:gd name="T19" fmla="*/ 1 h 637"/>
                <a:gd name="T20" fmla="*/ 1 w 1274"/>
                <a:gd name="T21" fmla="*/ 1 h 637"/>
                <a:gd name="T22" fmla="*/ 1 w 1274"/>
                <a:gd name="T23" fmla="*/ 1 h 637"/>
                <a:gd name="T24" fmla="*/ 1 w 1274"/>
                <a:gd name="T25" fmla="*/ 1 h 637"/>
                <a:gd name="T26" fmla="*/ 1 w 1274"/>
                <a:gd name="T27" fmla="*/ 1 h 637"/>
                <a:gd name="T28" fmla="*/ 1 w 1274"/>
                <a:gd name="T29" fmla="*/ 1 h 637"/>
                <a:gd name="T30" fmla="*/ 1 w 1274"/>
                <a:gd name="T31" fmla="*/ 1 h 637"/>
                <a:gd name="T32" fmla="*/ 1 w 1274"/>
                <a:gd name="T33" fmla="*/ 1 h 637"/>
                <a:gd name="T34" fmla="*/ 1 w 1274"/>
                <a:gd name="T35" fmla="*/ 1 h 637"/>
                <a:gd name="T36" fmla="*/ 1 w 1274"/>
                <a:gd name="T37" fmla="*/ 1 h 637"/>
                <a:gd name="T38" fmla="*/ 1 w 1274"/>
                <a:gd name="T39" fmla="*/ 1 h 637"/>
                <a:gd name="T40" fmla="*/ 1 w 1274"/>
                <a:gd name="T41" fmla="*/ 1 h 637"/>
                <a:gd name="T42" fmla="*/ 1 w 1274"/>
                <a:gd name="T43" fmla="*/ 0 h 637"/>
                <a:gd name="T44" fmla="*/ 1 w 1274"/>
                <a:gd name="T45" fmla="*/ 0 h 637"/>
                <a:gd name="T46" fmla="*/ 1 w 1274"/>
                <a:gd name="T47" fmla="*/ 1 h 637"/>
                <a:gd name="T48" fmla="*/ 1 w 1274"/>
                <a:gd name="T49" fmla="*/ 1 h 637"/>
                <a:gd name="T50" fmla="*/ 1 w 1274"/>
                <a:gd name="T51" fmla="*/ 1 h 637"/>
                <a:gd name="T52" fmla="*/ 1 w 1274"/>
                <a:gd name="T53" fmla="*/ 1 h 637"/>
                <a:gd name="T54" fmla="*/ 1 w 1274"/>
                <a:gd name="T55" fmla="*/ 1 h 637"/>
                <a:gd name="T56" fmla="*/ 1 w 1274"/>
                <a:gd name="T57" fmla="*/ 1 h 637"/>
                <a:gd name="T58" fmla="*/ 1 w 1274"/>
                <a:gd name="T59" fmla="*/ 1 h 637"/>
                <a:gd name="T60" fmla="*/ 1 w 1274"/>
                <a:gd name="T61" fmla="*/ 1 h 637"/>
                <a:gd name="T62" fmla="*/ 1 w 1274"/>
                <a:gd name="T63" fmla="*/ 1 h 637"/>
                <a:gd name="T64" fmla="*/ 1 w 1274"/>
                <a:gd name="T65" fmla="*/ 1 h 637"/>
                <a:gd name="T66" fmla="*/ 1 w 1274"/>
                <a:gd name="T67" fmla="*/ 1 h 637"/>
                <a:gd name="T68" fmla="*/ 1 w 1274"/>
                <a:gd name="T69" fmla="*/ 1 h 637"/>
                <a:gd name="T70" fmla="*/ 1 w 1274"/>
                <a:gd name="T71" fmla="*/ 1 h 637"/>
                <a:gd name="T72" fmla="*/ 1 w 1274"/>
                <a:gd name="T73" fmla="*/ 1 h 637"/>
                <a:gd name="T74" fmla="*/ 1 w 1274"/>
                <a:gd name="T75" fmla="*/ 1 h 637"/>
                <a:gd name="T76" fmla="*/ 1 w 1274"/>
                <a:gd name="T77" fmla="*/ 1 h 637"/>
                <a:gd name="T78" fmla="*/ 1 w 1274"/>
                <a:gd name="T79" fmla="*/ 1 h 637"/>
                <a:gd name="T80" fmla="*/ 1 w 1274"/>
                <a:gd name="T81" fmla="*/ 1 h 637"/>
                <a:gd name="T82" fmla="*/ 1 w 1274"/>
                <a:gd name="T83" fmla="*/ 1 h 637"/>
                <a:gd name="T84" fmla="*/ 1 w 1274"/>
                <a:gd name="T85" fmla="*/ 1 h 637"/>
                <a:gd name="T86" fmla="*/ 1 w 1274"/>
                <a:gd name="T87" fmla="*/ 1 h 6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4"/>
                <a:gd name="T133" fmla="*/ 0 h 637"/>
                <a:gd name="T134" fmla="*/ 1274 w 1274"/>
                <a:gd name="T135" fmla="*/ 637 h 6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4" h="637">
                  <a:moveTo>
                    <a:pt x="318" y="637"/>
                  </a:moveTo>
                  <a:lnTo>
                    <a:pt x="955" y="637"/>
                  </a:lnTo>
                  <a:lnTo>
                    <a:pt x="973" y="637"/>
                  </a:lnTo>
                  <a:lnTo>
                    <a:pt x="989" y="636"/>
                  </a:lnTo>
                  <a:lnTo>
                    <a:pt x="1005" y="634"/>
                  </a:lnTo>
                  <a:lnTo>
                    <a:pt x="1020" y="630"/>
                  </a:lnTo>
                  <a:lnTo>
                    <a:pt x="1035" y="628"/>
                  </a:lnTo>
                  <a:lnTo>
                    <a:pt x="1051" y="622"/>
                  </a:lnTo>
                  <a:lnTo>
                    <a:pt x="1066" y="618"/>
                  </a:lnTo>
                  <a:lnTo>
                    <a:pt x="1080" y="612"/>
                  </a:lnTo>
                  <a:lnTo>
                    <a:pt x="1094" y="607"/>
                  </a:lnTo>
                  <a:lnTo>
                    <a:pt x="1108" y="599"/>
                  </a:lnTo>
                  <a:lnTo>
                    <a:pt x="1121" y="592"/>
                  </a:lnTo>
                  <a:lnTo>
                    <a:pt x="1133" y="583"/>
                  </a:lnTo>
                  <a:lnTo>
                    <a:pt x="1147" y="575"/>
                  </a:lnTo>
                  <a:lnTo>
                    <a:pt x="1159" y="564"/>
                  </a:lnTo>
                  <a:lnTo>
                    <a:pt x="1171" y="555"/>
                  </a:lnTo>
                  <a:lnTo>
                    <a:pt x="1181" y="544"/>
                  </a:lnTo>
                  <a:lnTo>
                    <a:pt x="1192" y="533"/>
                  </a:lnTo>
                  <a:lnTo>
                    <a:pt x="1201" y="522"/>
                  </a:lnTo>
                  <a:lnTo>
                    <a:pt x="1212" y="510"/>
                  </a:lnTo>
                  <a:lnTo>
                    <a:pt x="1220" y="496"/>
                  </a:lnTo>
                  <a:lnTo>
                    <a:pt x="1229" y="484"/>
                  </a:lnTo>
                  <a:lnTo>
                    <a:pt x="1236" y="471"/>
                  </a:lnTo>
                  <a:lnTo>
                    <a:pt x="1244" y="456"/>
                  </a:lnTo>
                  <a:lnTo>
                    <a:pt x="1249" y="443"/>
                  </a:lnTo>
                  <a:lnTo>
                    <a:pt x="1255" y="429"/>
                  </a:lnTo>
                  <a:lnTo>
                    <a:pt x="1259" y="414"/>
                  </a:lnTo>
                  <a:lnTo>
                    <a:pt x="1265" y="398"/>
                  </a:lnTo>
                  <a:lnTo>
                    <a:pt x="1267" y="383"/>
                  </a:lnTo>
                  <a:lnTo>
                    <a:pt x="1271" y="368"/>
                  </a:lnTo>
                  <a:lnTo>
                    <a:pt x="1273" y="352"/>
                  </a:lnTo>
                  <a:lnTo>
                    <a:pt x="1274" y="336"/>
                  </a:lnTo>
                  <a:lnTo>
                    <a:pt x="1274" y="318"/>
                  </a:lnTo>
                  <a:lnTo>
                    <a:pt x="1274" y="302"/>
                  </a:lnTo>
                  <a:lnTo>
                    <a:pt x="1273" y="287"/>
                  </a:lnTo>
                  <a:lnTo>
                    <a:pt x="1271" y="271"/>
                  </a:lnTo>
                  <a:lnTo>
                    <a:pt x="1267" y="255"/>
                  </a:lnTo>
                  <a:lnTo>
                    <a:pt x="1265" y="239"/>
                  </a:lnTo>
                  <a:lnTo>
                    <a:pt x="1259" y="224"/>
                  </a:lnTo>
                  <a:lnTo>
                    <a:pt x="1255" y="209"/>
                  </a:lnTo>
                  <a:lnTo>
                    <a:pt x="1249" y="195"/>
                  </a:lnTo>
                  <a:lnTo>
                    <a:pt x="1244" y="180"/>
                  </a:lnTo>
                  <a:lnTo>
                    <a:pt x="1236" y="167"/>
                  </a:lnTo>
                  <a:lnTo>
                    <a:pt x="1229" y="154"/>
                  </a:lnTo>
                  <a:lnTo>
                    <a:pt x="1220" y="140"/>
                  </a:lnTo>
                  <a:lnTo>
                    <a:pt x="1212" y="128"/>
                  </a:lnTo>
                  <a:lnTo>
                    <a:pt x="1201" y="117"/>
                  </a:lnTo>
                  <a:lnTo>
                    <a:pt x="1192" y="105"/>
                  </a:lnTo>
                  <a:lnTo>
                    <a:pt x="1181" y="94"/>
                  </a:lnTo>
                  <a:lnTo>
                    <a:pt x="1171" y="83"/>
                  </a:lnTo>
                  <a:lnTo>
                    <a:pt x="1159" y="73"/>
                  </a:lnTo>
                  <a:lnTo>
                    <a:pt x="1147" y="63"/>
                  </a:lnTo>
                  <a:lnTo>
                    <a:pt x="1133" y="54"/>
                  </a:lnTo>
                  <a:lnTo>
                    <a:pt x="1121" y="46"/>
                  </a:lnTo>
                  <a:lnTo>
                    <a:pt x="1108" y="38"/>
                  </a:lnTo>
                  <a:lnTo>
                    <a:pt x="1094" y="32"/>
                  </a:lnTo>
                  <a:lnTo>
                    <a:pt x="1080" y="25"/>
                  </a:lnTo>
                  <a:lnTo>
                    <a:pt x="1066" y="20"/>
                  </a:lnTo>
                  <a:lnTo>
                    <a:pt x="1051" y="14"/>
                  </a:lnTo>
                  <a:lnTo>
                    <a:pt x="1035" y="10"/>
                  </a:lnTo>
                  <a:lnTo>
                    <a:pt x="1020" y="6"/>
                  </a:lnTo>
                  <a:lnTo>
                    <a:pt x="1005" y="4"/>
                  </a:lnTo>
                  <a:lnTo>
                    <a:pt x="989" y="2"/>
                  </a:lnTo>
                  <a:lnTo>
                    <a:pt x="973" y="1"/>
                  </a:lnTo>
                  <a:lnTo>
                    <a:pt x="955" y="0"/>
                  </a:lnTo>
                  <a:lnTo>
                    <a:pt x="318" y="0"/>
                  </a:lnTo>
                  <a:lnTo>
                    <a:pt x="302" y="1"/>
                  </a:lnTo>
                  <a:lnTo>
                    <a:pt x="286" y="2"/>
                  </a:lnTo>
                  <a:lnTo>
                    <a:pt x="270" y="4"/>
                  </a:lnTo>
                  <a:lnTo>
                    <a:pt x="254" y="6"/>
                  </a:lnTo>
                  <a:lnTo>
                    <a:pt x="239" y="10"/>
                  </a:lnTo>
                  <a:lnTo>
                    <a:pt x="224" y="14"/>
                  </a:lnTo>
                  <a:lnTo>
                    <a:pt x="209" y="20"/>
                  </a:lnTo>
                  <a:lnTo>
                    <a:pt x="195" y="25"/>
                  </a:lnTo>
                  <a:lnTo>
                    <a:pt x="180" y="32"/>
                  </a:lnTo>
                  <a:lnTo>
                    <a:pt x="167" y="38"/>
                  </a:lnTo>
                  <a:lnTo>
                    <a:pt x="154" y="46"/>
                  </a:lnTo>
                  <a:lnTo>
                    <a:pt x="140" y="54"/>
                  </a:lnTo>
                  <a:lnTo>
                    <a:pt x="128" y="63"/>
                  </a:lnTo>
                  <a:lnTo>
                    <a:pt x="116" y="73"/>
                  </a:lnTo>
                  <a:lnTo>
                    <a:pt x="104" y="83"/>
                  </a:lnTo>
                  <a:lnTo>
                    <a:pt x="94" y="94"/>
                  </a:lnTo>
                  <a:lnTo>
                    <a:pt x="83" y="105"/>
                  </a:lnTo>
                  <a:lnTo>
                    <a:pt x="73" y="117"/>
                  </a:lnTo>
                  <a:lnTo>
                    <a:pt x="63" y="128"/>
                  </a:lnTo>
                  <a:lnTo>
                    <a:pt x="54" y="140"/>
                  </a:lnTo>
                  <a:lnTo>
                    <a:pt x="46" y="154"/>
                  </a:lnTo>
                  <a:lnTo>
                    <a:pt x="38" y="167"/>
                  </a:lnTo>
                  <a:lnTo>
                    <a:pt x="31" y="180"/>
                  </a:lnTo>
                  <a:lnTo>
                    <a:pt x="25" y="195"/>
                  </a:lnTo>
                  <a:lnTo>
                    <a:pt x="19" y="209"/>
                  </a:lnTo>
                  <a:lnTo>
                    <a:pt x="14" y="224"/>
                  </a:lnTo>
                  <a:lnTo>
                    <a:pt x="10" y="239"/>
                  </a:lnTo>
                  <a:lnTo>
                    <a:pt x="6" y="255"/>
                  </a:lnTo>
                  <a:lnTo>
                    <a:pt x="4" y="271"/>
                  </a:lnTo>
                  <a:lnTo>
                    <a:pt x="2" y="287"/>
                  </a:lnTo>
                  <a:lnTo>
                    <a:pt x="1" y="302"/>
                  </a:lnTo>
                  <a:lnTo>
                    <a:pt x="0" y="318"/>
                  </a:lnTo>
                  <a:lnTo>
                    <a:pt x="1" y="336"/>
                  </a:lnTo>
                  <a:lnTo>
                    <a:pt x="2" y="352"/>
                  </a:lnTo>
                  <a:lnTo>
                    <a:pt x="4" y="368"/>
                  </a:lnTo>
                  <a:lnTo>
                    <a:pt x="6" y="383"/>
                  </a:lnTo>
                  <a:lnTo>
                    <a:pt x="10" y="398"/>
                  </a:lnTo>
                  <a:lnTo>
                    <a:pt x="14" y="414"/>
                  </a:lnTo>
                  <a:lnTo>
                    <a:pt x="19" y="429"/>
                  </a:lnTo>
                  <a:lnTo>
                    <a:pt x="25" y="443"/>
                  </a:lnTo>
                  <a:lnTo>
                    <a:pt x="31" y="456"/>
                  </a:lnTo>
                  <a:lnTo>
                    <a:pt x="38" y="471"/>
                  </a:lnTo>
                  <a:lnTo>
                    <a:pt x="46" y="484"/>
                  </a:lnTo>
                  <a:lnTo>
                    <a:pt x="54" y="496"/>
                  </a:lnTo>
                  <a:lnTo>
                    <a:pt x="63" y="510"/>
                  </a:lnTo>
                  <a:lnTo>
                    <a:pt x="73" y="522"/>
                  </a:lnTo>
                  <a:lnTo>
                    <a:pt x="83" y="533"/>
                  </a:lnTo>
                  <a:lnTo>
                    <a:pt x="94" y="544"/>
                  </a:lnTo>
                  <a:lnTo>
                    <a:pt x="104" y="555"/>
                  </a:lnTo>
                  <a:lnTo>
                    <a:pt x="116" y="564"/>
                  </a:lnTo>
                  <a:lnTo>
                    <a:pt x="128" y="575"/>
                  </a:lnTo>
                  <a:lnTo>
                    <a:pt x="140" y="583"/>
                  </a:lnTo>
                  <a:lnTo>
                    <a:pt x="154" y="592"/>
                  </a:lnTo>
                  <a:lnTo>
                    <a:pt x="167" y="599"/>
                  </a:lnTo>
                  <a:lnTo>
                    <a:pt x="180" y="607"/>
                  </a:lnTo>
                  <a:lnTo>
                    <a:pt x="195" y="612"/>
                  </a:lnTo>
                  <a:lnTo>
                    <a:pt x="209" y="618"/>
                  </a:lnTo>
                  <a:lnTo>
                    <a:pt x="224" y="622"/>
                  </a:lnTo>
                  <a:lnTo>
                    <a:pt x="239" y="628"/>
                  </a:lnTo>
                  <a:lnTo>
                    <a:pt x="254" y="630"/>
                  </a:lnTo>
                  <a:lnTo>
                    <a:pt x="270" y="634"/>
                  </a:lnTo>
                  <a:lnTo>
                    <a:pt x="286" y="636"/>
                  </a:lnTo>
                  <a:lnTo>
                    <a:pt x="302" y="637"/>
                  </a:lnTo>
                  <a:lnTo>
                    <a:pt x="318" y="6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84"/>
            <p:cNvSpPr>
              <a:spLocks/>
            </p:cNvSpPr>
            <p:nvPr/>
          </p:nvSpPr>
          <p:spPr bwMode="auto">
            <a:xfrm>
              <a:off x="171" y="3921"/>
              <a:ext cx="638" cy="319"/>
            </a:xfrm>
            <a:custGeom>
              <a:avLst/>
              <a:gdLst>
                <a:gd name="T0" fmla="*/ 0 w 1274"/>
                <a:gd name="T1" fmla="*/ 0 h 637"/>
                <a:gd name="T2" fmla="*/ 1 w 1274"/>
                <a:gd name="T3" fmla="*/ 1 h 637"/>
                <a:gd name="T4" fmla="*/ 1 w 1274"/>
                <a:gd name="T5" fmla="*/ 1 h 637"/>
                <a:gd name="T6" fmla="*/ 1 w 1274"/>
                <a:gd name="T7" fmla="*/ 1 h 637"/>
                <a:gd name="T8" fmla="*/ 1 w 1274"/>
                <a:gd name="T9" fmla="*/ 1 h 637"/>
                <a:gd name="T10" fmla="*/ 1 w 1274"/>
                <a:gd name="T11" fmla="*/ 1 h 637"/>
                <a:gd name="T12" fmla="*/ 1 w 1274"/>
                <a:gd name="T13" fmla="*/ 1 h 637"/>
                <a:gd name="T14" fmla="*/ 1 w 1274"/>
                <a:gd name="T15" fmla="*/ 1 h 637"/>
                <a:gd name="T16" fmla="*/ 1 w 1274"/>
                <a:gd name="T17" fmla="*/ 1 h 637"/>
                <a:gd name="T18" fmla="*/ 1 w 1274"/>
                <a:gd name="T19" fmla="*/ 1 h 637"/>
                <a:gd name="T20" fmla="*/ 1 w 1274"/>
                <a:gd name="T21" fmla="*/ 1 h 637"/>
                <a:gd name="T22" fmla="*/ 1 w 1274"/>
                <a:gd name="T23" fmla="*/ 1 h 637"/>
                <a:gd name="T24" fmla="*/ 1 w 1274"/>
                <a:gd name="T25" fmla="*/ 1 h 637"/>
                <a:gd name="T26" fmla="*/ 1 w 1274"/>
                <a:gd name="T27" fmla="*/ 1 h 637"/>
                <a:gd name="T28" fmla="*/ 1 w 1274"/>
                <a:gd name="T29" fmla="*/ 1 h 637"/>
                <a:gd name="T30" fmla="*/ 1 w 1274"/>
                <a:gd name="T31" fmla="*/ 1 h 637"/>
                <a:gd name="T32" fmla="*/ 1 w 1274"/>
                <a:gd name="T33" fmla="*/ 1 h 637"/>
                <a:gd name="T34" fmla="*/ 1 w 1274"/>
                <a:gd name="T35" fmla="*/ 1 h 637"/>
                <a:gd name="T36" fmla="*/ 1 w 1274"/>
                <a:gd name="T37" fmla="*/ 1 h 637"/>
                <a:gd name="T38" fmla="*/ 1 w 1274"/>
                <a:gd name="T39" fmla="*/ 1 h 637"/>
                <a:gd name="T40" fmla="*/ 1 w 1274"/>
                <a:gd name="T41" fmla="*/ 1 h 637"/>
                <a:gd name="T42" fmla="*/ 1 w 1274"/>
                <a:gd name="T43" fmla="*/ 1 h 637"/>
                <a:gd name="T44" fmla="*/ 1 w 1274"/>
                <a:gd name="T45" fmla="*/ 1 h 637"/>
                <a:gd name="T46" fmla="*/ 1 w 1274"/>
                <a:gd name="T47" fmla="*/ 1 h 637"/>
                <a:gd name="T48" fmla="*/ 1 w 1274"/>
                <a:gd name="T49" fmla="*/ 1 h 637"/>
                <a:gd name="T50" fmla="*/ 1 w 1274"/>
                <a:gd name="T51" fmla="*/ 1 h 637"/>
                <a:gd name="T52" fmla="*/ 1 w 1274"/>
                <a:gd name="T53" fmla="*/ 1 h 637"/>
                <a:gd name="T54" fmla="*/ 1 w 1274"/>
                <a:gd name="T55" fmla="*/ 1 h 637"/>
                <a:gd name="T56" fmla="*/ 1 w 1274"/>
                <a:gd name="T57" fmla="*/ 1 h 637"/>
                <a:gd name="T58" fmla="*/ 1 w 1274"/>
                <a:gd name="T59" fmla="*/ 1 h 637"/>
                <a:gd name="T60" fmla="*/ 1 w 1274"/>
                <a:gd name="T61" fmla="*/ 1 h 637"/>
                <a:gd name="T62" fmla="*/ 1 w 1274"/>
                <a:gd name="T63" fmla="*/ 1 h 637"/>
                <a:gd name="T64" fmla="*/ 1 w 1274"/>
                <a:gd name="T65" fmla="*/ 1 h 637"/>
                <a:gd name="T66" fmla="*/ 0 w 1274"/>
                <a:gd name="T67" fmla="*/ 1 h 6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4"/>
                <a:gd name="T103" fmla="*/ 0 h 637"/>
                <a:gd name="T104" fmla="*/ 1274 w 1274"/>
                <a:gd name="T105" fmla="*/ 637 h 6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4" h="637">
                  <a:moveTo>
                    <a:pt x="0" y="557"/>
                  </a:moveTo>
                  <a:lnTo>
                    <a:pt x="0" y="0"/>
                  </a:lnTo>
                  <a:lnTo>
                    <a:pt x="1274" y="0"/>
                  </a:lnTo>
                  <a:lnTo>
                    <a:pt x="1274" y="557"/>
                  </a:lnTo>
                  <a:lnTo>
                    <a:pt x="1255" y="548"/>
                  </a:lnTo>
                  <a:lnTo>
                    <a:pt x="1237" y="539"/>
                  </a:lnTo>
                  <a:lnTo>
                    <a:pt x="1217" y="531"/>
                  </a:lnTo>
                  <a:lnTo>
                    <a:pt x="1198" y="523"/>
                  </a:lnTo>
                  <a:lnTo>
                    <a:pt x="1178" y="516"/>
                  </a:lnTo>
                  <a:lnTo>
                    <a:pt x="1159" y="510"/>
                  </a:lnTo>
                  <a:lnTo>
                    <a:pt x="1139" y="503"/>
                  </a:lnTo>
                  <a:lnTo>
                    <a:pt x="1119" y="498"/>
                  </a:lnTo>
                  <a:lnTo>
                    <a:pt x="1099" y="494"/>
                  </a:lnTo>
                  <a:lnTo>
                    <a:pt x="1079" y="490"/>
                  </a:lnTo>
                  <a:lnTo>
                    <a:pt x="1058" y="486"/>
                  </a:lnTo>
                  <a:lnTo>
                    <a:pt x="1038" y="483"/>
                  </a:lnTo>
                  <a:lnTo>
                    <a:pt x="1018" y="480"/>
                  </a:lnTo>
                  <a:lnTo>
                    <a:pt x="997" y="479"/>
                  </a:lnTo>
                  <a:lnTo>
                    <a:pt x="977" y="479"/>
                  </a:lnTo>
                  <a:lnTo>
                    <a:pt x="955" y="478"/>
                  </a:lnTo>
                  <a:lnTo>
                    <a:pt x="936" y="479"/>
                  </a:lnTo>
                  <a:lnTo>
                    <a:pt x="914" y="479"/>
                  </a:lnTo>
                  <a:lnTo>
                    <a:pt x="894" y="480"/>
                  </a:lnTo>
                  <a:lnTo>
                    <a:pt x="874" y="483"/>
                  </a:lnTo>
                  <a:lnTo>
                    <a:pt x="853" y="486"/>
                  </a:lnTo>
                  <a:lnTo>
                    <a:pt x="833" y="490"/>
                  </a:lnTo>
                  <a:lnTo>
                    <a:pt x="813" y="494"/>
                  </a:lnTo>
                  <a:lnTo>
                    <a:pt x="792" y="498"/>
                  </a:lnTo>
                  <a:lnTo>
                    <a:pt x="772" y="503"/>
                  </a:lnTo>
                  <a:lnTo>
                    <a:pt x="752" y="510"/>
                  </a:lnTo>
                  <a:lnTo>
                    <a:pt x="734" y="516"/>
                  </a:lnTo>
                  <a:lnTo>
                    <a:pt x="714" y="523"/>
                  </a:lnTo>
                  <a:lnTo>
                    <a:pt x="694" y="531"/>
                  </a:lnTo>
                  <a:lnTo>
                    <a:pt x="675" y="539"/>
                  </a:lnTo>
                  <a:lnTo>
                    <a:pt x="655" y="548"/>
                  </a:lnTo>
                  <a:lnTo>
                    <a:pt x="637" y="557"/>
                  </a:lnTo>
                  <a:lnTo>
                    <a:pt x="618" y="568"/>
                  </a:lnTo>
                  <a:lnTo>
                    <a:pt x="600" y="576"/>
                  </a:lnTo>
                  <a:lnTo>
                    <a:pt x="580" y="585"/>
                  </a:lnTo>
                  <a:lnTo>
                    <a:pt x="561" y="593"/>
                  </a:lnTo>
                  <a:lnTo>
                    <a:pt x="541" y="600"/>
                  </a:lnTo>
                  <a:lnTo>
                    <a:pt x="521" y="607"/>
                  </a:lnTo>
                  <a:lnTo>
                    <a:pt x="501" y="612"/>
                  </a:lnTo>
                  <a:lnTo>
                    <a:pt x="481" y="617"/>
                  </a:lnTo>
                  <a:lnTo>
                    <a:pt x="462" y="622"/>
                  </a:lnTo>
                  <a:lnTo>
                    <a:pt x="442" y="626"/>
                  </a:lnTo>
                  <a:lnTo>
                    <a:pt x="420" y="629"/>
                  </a:lnTo>
                  <a:lnTo>
                    <a:pt x="400" y="633"/>
                  </a:lnTo>
                  <a:lnTo>
                    <a:pt x="381" y="634"/>
                  </a:lnTo>
                  <a:lnTo>
                    <a:pt x="359" y="636"/>
                  </a:lnTo>
                  <a:lnTo>
                    <a:pt x="339" y="637"/>
                  </a:lnTo>
                  <a:lnTo>
                    <a:pt x="318" y="637"/>
                  </a:lnTo>
                  <a:lnTo>
                    <a:pt x="298" y="637"/>
                  </a:lnTo>
                  <a:lnTo>
                    <a:pt x="277" y="636"/>
                  </a:lnTo>
                  <a:lnTo>
                    <a:pt x="257" y="634"/>
                  </a:lnTo>
                  <a:lnTo>
                    <a:pt x="237" y="633"/>
                  </a:lnTo>
                  <a:lnTo>
                    <a:pt x="216" y="629"/>
                  </a:lnTo>
                  <a:lnTo>
                    <a:pt x="196" y="626"/>
                  </a:lnTo>
                  <a:lnTo>
                    <a:pt x="176" y="622"/>
                  </a:lnTo>
                  <a:lnTo>
                    <a:pt x="155" y="617"/>
                  </a:lnTo>
                  <a:lnTo>
                    <a:pt x="135" y="612"/>
                  </a:lnTo>
                  <a:lnTo>
                    <a:pt x="115" y="607"/>
                  </a:lnTo>
                  <a:lnTo>
                    <a:pt x="96" y="600"/>
                  </a:lnTo>
                  <a:lnTo>
                    <a:pt x="77" y="593"/>
                  </a:lnTo>
                  <a:lnTo>
                    <a:pt x="57" y="585"/>
                  </a:lnTo>
                  <a:lnTo>
                    <a:pt x="38" y="576"/>
                  </a:lnTo>
                  <a:lnTo>
                    <a:pt x="18" y="568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85"/>
            <p:cNvSpPr>
              <a:spLocks/>
            </p:cNvSpPr>
            <p:nvPr/>
          </p:nvSpPr>
          <p:spPr bwMode="auto">
            <a:xfrm>
              <a:off x="171" y="3921"/>
              <a:ext cx="638" cy="319"/>
            </a:xfrm>
            <a:custGeom>
              <a:avLst/>
              <a:gdLst>
                <a:gd name="T0" fmla="*/ 0 w 1274"/>
                <a:gd name="T1" fmla="*/ 0 h 637"/>
                <a:gd name="T2" fmla="*/ 1 w 1274"/>
                <a:gd name="T3" fmla="*/ 1 h 637"/>
                <a:gd name="T4" fmla="*/ 1 w 1274"/>
                <a:gd name="T5" fmla="*/ 1 h 637"/>
                <a:gd name="T6" fmla="*/ 1 w 1274"/>
                <a:gd name="T7" fmla="*/ 1 h 637"/>
                <a:gd name="T8" fmla="*/ 1 w 1274"/>
                <a:gd name="T9" fmla="*/ 1 h 637"/>
                <a:gd name="T10" fmla="*/ 1 w 1274"/>
                <a:gd name="T11" fmla="*/ 1 h 637"/>
                <a:gd name="T12" fmla="*/ 1 w 1274"/>
                <a:gd name="T13" fmla="*/ 1 h 637"/>
                <a:gd name="T14" fmla="*/ 1 w 1274"/>
                <a:gd name="T15" fmla="*/ 1 h 637"/>
                <a:gd name="T16" fmla="*/ 1 w 1274"/>
                <a:gd name="T17" fmla="*/ 1 h 637"/>
                <a:gd name="T18" fmla="*/ 1 w 1274"/>
                <a:gd name="T19" fmla="*/ 1 h 637"/>
                <a:gd name="T20" fmla="*/ 1 w 1274"/>
                <a:gd name="T21" fmla="*/ 1 h 637"/>
                <a:gd name="T22" fmla="*/ 1 w 1274"/>
                <a:gd name="T23" fmla="*/ 1 h 637"/>
                <a:gd name="T24" fmla="*/ 1 w 1274"/>
                <a:gd name="T25" fmla="*/ 1 h 637"/>
                <a:gd name="T26" fmla="*/ 1 w 1274"/>
                <a:gd name="T27" fmla="*/ 1 h 637"/>
                <a:gd name="T28" fmla="*/ 1 w 1274"/>
                <a:gd name="T29" fmla="*/ 1 h 637"/>
                <a:gd name="T30" fmla="*/ 1 w 1274"/>
                <a:gd name="T31" fmla="*/ 1 h 637"/>
                <a:gd name="T32" fmla="*/ 1 w 1274"/>
                <a:gd name="T33" fmla="*/ 1 h 637"/>
                <a:gd name="T34" fmla="*/ 1 w 1274"/>
                <a:gd name="T35" fmla="*/ 1 h 637"/>
                <a:gd name="T36" fmla="*/ 1 w 1274"/>
                <a:gd name="T37" fmla="*/ 1 h 637"/>
                <a:gd name="T38" fmla="*/ 1 w 1274"/>
                <a:gd name="T39" fmla="*/ 1 h 637"/>
                <a:gd name="T40" fmla="*/ 1 w 1274"/>
                <a:gd name="T41" fmla="*/ 1 h 637"/>
                <a:gd name="T42" fmla="*/ 1 w 1274"/>
                <a:gd name="T43" fmla="*/ 1 h 637"/>
                <a:gd name="T44" fmla="*/ 1 w 1274"/>
                <a:gd name="T45" fmla="*/ 1 h 637"/>
                <a:gd name="T46" fmla="*/ 1 w 1274"/>
                <a:gd name="T47" fmla="*/ 1 h 637"/>
                <a:gd name="T48" fmla="*/ 1 w 1274"/>
                <a:gd name="T49" fmla="*/ 1 h 637"/>
                <a:gd name="T50" fmla="*/ 1 w 1274"/>
                <a:gd name="T51" fmla="*/ 1 h 637"/>
                <a:gd name="T52" fmla="*/ 1 w 1274"/>
                <a:gd name="T53" fmla="*/ 1 h 637"/>
                <a:gd name="T54" fmla="*/ 1 w 1274"/>
                <a:gd name="T55" fmla="*/ 1 h 637"/>
                <a:gd name="T56" fmla="*/ 1 w 1274"/>
                <a:gd name="T57" fmla="*/ 1 h 637"/>
                <a:gd name="T58" fmla="*/ 1 w 1274"/>
                <a:gd name="T59" fmla="*/ 1 h 637"/>
                <a:gd name="T60" fmla="*/ 1 w 1274"/>
                <a:gd name="T61" fmla="*/ 1 h 637"/>
                <a:gd name="T62" fmla="*/ 1 w 1274"/>
                <a:gd name="T63" fmla="*/ 1 h 637"/>
                <a:gd name="T64" fmla="*/ 1 w 1274"/>
                <a:gd name="T65" fmla="*/ 1 h 637"/>
                <a:gd name="T66" fmla="*/ 0 w 1274"/>
                <a:gd name="T67" fmla="*/ 1 h 6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4"/>
                <a:gd name="T103" fmla="*/ 0 h 637"/>
                <a:gd name="T104" fmla="*/ 1274 w 1274"/>
                <a:gd name="T105" fmla="*/ 637 h 6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4" h="637">
                  <a:moveTo>
                    <a:pt x="0" y="557"/>
                  </a:moveTo>
                  <a:lnTo>
                    <a:pt x="0" y="0"/>
                  </a:lnTo>
                  <a:lnTo>
                    <a:pt x="1274" y="0"/>
                  </a:lnTo>
                  <a:lnTo>
                    <a:pt x="1274" y="557"/>
                  </a:lnTo>
                  <a:lnTo>
                    <a:pt x="1255" y="548"/>
                  </a:lnTo>
                  <a:lnTo>
                    <a:pt x="1237" y="539"/>
                  </a:lnTo>
                  <a:lnTo>
                    <a:pt x="1217" y="531"/>
                  </a:lnTo>
                  <a:lnTo>
                    <a:pt x="1198" y="523"/>
                  </a:lnTo>
                  <a:lnTo>
                    <a:pt x="1178" y="516"/>
                  </a:lnTo>
                  <a:lnTo>
                    <a:pt x="1159" y="510"/>
                  </a:lnTo>
                  <a:lnTo>
                    <a:pt x="1139" y="503"/>
                  </a:lnTo>
                  <a:lnTo>
                    <a:pt x="1119" y="498"/>
                  </a:lnTo>
                  <a:lnTo>
                    <a:pt x="1099" y="494"/>
                  </a:lnTo>
                  <a:lnTo>
                    <a:pt x="1079" y="490"/>
                  </a:lnTo>
                  <a:lnTo>
                    <a:pt x="1058" y="486"/>
                  </a:lnTo>
                  <a:lnTo>
                    <a:pt x="1038" y="483"/>
                  </a:lnTo>
                  <a:lnTo>
                    <a:pt x="1018" y="480"/>
                  </a:lnTo>
                  <a:lnTo>
                    <a:pt x="997" y="479"/>
                  </a:lnTo>
                  <a:lnTo>
                    <a:pt x="977" y="479"/>
                  </a:lnTo>
                  <a:lnTo>
                    <a:pt x="955" y="478"/>
                  </a:lnTo>
                  <a:lnTo>
                    <a:pt x="936" y="479"/>
                  </a:lnTo>
                  <a:lnTo>
                    <a:pt x="914" y="479"/>
                  </a:lnTo>
                  <a:lnTo>
                    <a:pt x="894" y="480"/>
                  </a:lnTo>
                  <a:lnTo>
                    <a:pt x="874" y="483"/>
                  </a:lnTo>
                  <a:lnTo>
                    <a:pt x="853" y="486"/>
                  </a:lnTo>
                  <a:lnTo>
                    <a:pt x="833" y="490"/>
                  </a:lnTo>
                  <a:lnTo>
                    <a:pt x="813" y="494"/>
                  </a:lnTo>
                  <a:lnTo>
                    <a:pt x="792" y="498"/>
                  </a:lnTo>
                  <a:lnTo>
                    <a:pt x="772" y="503"/>
                  </a:lnTo>
                  <a:lnTo>
                    <a:pt x="752" y="510"/>
                  </a:lnTo>
                  <a:lnTo>
                    <a:pt x="734" y="516"/>
                  </a:lnTo>
                  <a:lnTo>
                    <a:pt x="714" y="523"/>
                  </a:lnTo>
                  <a:lnTo>
                    <a:pt x="694" y="531"/>
                  </a:lnTo>
                  <a:lnTo>
                    <a:pt x="675" y="539"/>
                  </a:lnTo>
                  <a:lnTo>
                    <a:pt x="655" y="548"/>
                  </a:lnTo>
                  <a:lnTo>
                    <a:pt x="637" y="557"/>
                  </a:lnTo>
                  <a:lnTo>
                    <a:pt x="618" y="568"/>
                  </a:lnTo>
                  <a:lnTo>
                    <a:pt x="600" y="576"/>
                  </a:lnTo>
                  <a:lnTo>
                    <a:pt x="580" y="585"/>
                  </a:lnTo>
                  <a:lnTo>
                    <a:pt x="561" y="593"/>
                  </a:lnTo>
                  <a:lnTo>
                    <a:pt x="541" y="600"/>
                  </a:lnTo>
                  <a:lnTo>
                    <a:pt x="521" y="607"/>
                  </a:lnTo>
                  <a:lnTo>
                    <a:pt x="501" y="612"/>
                  </a:lnTo>
                  <a:lnTo>
                    <a:pt x="481" y="617"/>
                  </a:lnTo>
                  <a:lnTo>
                    <a:pt x="462" y="622"/>
                  </a:lnTo>
                  <a:lnTo>
                    <a:pt x="442" y="626"/>
                  </a:lnTo>
                  <a:lnTo>
                    <a:pt x="420" y="629"/>
                  </a:lnTo>
                  <a:lnTo>
                    <a:pt x="400" y="633"/>
                  </a:lnTo>
                  <a:lnTo>
                    <a:pt x="381" y="634"/>
                  </a:lnTo>
                  <a:lnTo>
                    <a:pt x="359" y="636"/>
                  </a:lnTo>
                  <a:lnTo>
                    <a:pt x="339" y="637"/>
                  </a:lnTo>
                  <a:lnTo>
                    <a:pt x="318" y="637"/>
                  </a:lnTo>
                  <a:lnTo>
                    <a:pt x="298" y="637"/>
                  </a:lnTo>
                  <a:lnTo>
                    <a:pt x="277" y="636"/>
                  </a:lnTo>
                  <a:lnTo>
                    <a:pt x="257" y="634"/>
                  </a:lnTo>
                  <a:lnTo>
                    <a:pt x="237" y="633"/>
                  </a:lnTo>
                  <a:lnTo>
                    <a:pt x="216" y="629"/>
                  </a:lnTo>
                  <a:lnTo>
                    <a:pt x="196" y="626"/>
                  </a:lnTo>
                  <a:lnTo>
                    <a:pt x="176" y="622"/>
                  </a:lnTo>
                  <a:lnTo>
                    <a:pt x="155" y="617"/>
                  </a:lnTo>
                  <a:lnTo>
                    <a:pt x="135" y="612"/>
                  </a:lnTo>
                  <a:lnTo>
                    <a:pt x="115" y="607"/>
                  </a:lnTo>
                  <a:lnTo>
                    <a:pt x="96" y="600"/>
                  </a:lnTo>
                  <a:lnTo>
                    <a:pt x="77" y="593"/>
                  </a:lnTo>
                  <a:lnTo>
                    <a:pt x="57" y="585"/>
                  </a:lnTo>
                  <a:lnTo>
                    <a:pt x="38" y="576"/>
                  </a:lnTo>
                  <a:lnTo>
                    <a:pt x="18" y="568"/>
                  </a:lnTo>
                  <a:lnTo>
                    <a:pt x="0" y="5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 Box 86"/>
            <p:cNvSpPr txBox="1">
              <a:spLocks noChangeArrowheads="1"/>
            </p:cNvSpPr>
            <p:nvPr/>
          </p:nvSpPr>
          <p:spPr bwMode="auto">
            <a:xfrm>
              <a:off x="175" y="3950"/>
              <a:ext cx="6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Document</a:t>
              </a:r>
            </a:p>
          </p:txBody>
        </p:sp>
        <p:sp>
          <p:nvSpPr>
            <p:cNvPr id="3110" name="Text Box 87"/>
            <p:cNvSpPr txBox="1">
              <a:spLocks noChangeArrowheads="1"/>
            </p:cNvSpPr>
            <p:nvPr/>
          </p:nvSpPr>
          <p:spPr bwMode="auto">
            <a:xfrm>
              <a:off x="197" y="3172"/>
              <a:ext cx="5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Start/End</a:t>
              </a:r>
            </a:p>
          </p:txBody>
        </p:sp>
        <p:sp>
          <p:nvSpPr>
            <p:cNvPr id="3111" name="Text Box 88"/>
            <p:cNvSpPr txBox="1">
              <a:spLocks noChangeArrowheads="1"/>
            </p:cNvSpPr>
            <p:nvPr/>
          </p:nvSpPr>
          <p:spPr bwMode="auto">
            <a:xfrm>
              <a:off x="315" y="2918"/>
              <a:ext cx="3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KEY</a:t>
              </a:r>
            </a:p>
          </p:txBody>
        </p: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4902202" y="4454525"/>
            <a:ext cx="889001" cy="1011238"/>
            <a:chOff x="3088" y="2806"/>
            <a:chExt cx="560" cy="637"/>
          </a:xfrm>
        </p:grpSpPr>
        <p:sp>
          <p:nvSpPr>
            <p:cNvPr id="3099" name="Rectangle 90"/>
            <p:cNvSpPr>
              <a:spLocks noChangeArrowheads="1"/>
            </p:cNvSpPr>
            <p:nvPr/>
          </p:nvSpPr>
          <p:spPr bwMode="auto">
            <a:xfrm>
              <a:off x="3155" y="2833"/>
              <a:ext cx="31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Not met</a:t>
              </a:r>
              <a:endParaRPr lang="en-US" sz="1400"/>
            </a:p>
          </p:txBody>
        </p:sp>
        <p:sp>
          <p:nvSpPr>
            <p:cNvPr id="3100" name="Line 91"/>
            <p:cNvSpPr>
              <a:spLocks noChangeShapeType="1"/>
            </p:cNvSpPr>
            <p:nvPr/>
          </p:nvSpPr>
          <p:spPr bwMode="auto">
            <a:xfrm>
              <a:off x="3119" y="2806"/>
              <a:ext cx="1" cy="584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92"/>
            <p:cNvSpPr>
              <a:spLocks/>
            </p:cNvSpPr>
            <p:nvPr/>
          </p:nvSpPr>
          <p:spPr bwMode="auto">
            <a:xfrm>
              <a:off x="3088" y="3382"/>
              <a:ext cx="62" cy="61"/>
            </a:xfrm>
            <a:custGeom>
              <a:avLst/>
              <a:gdLst>
                <a:gd name="T0" fmla="*/ 1 w 124"/>
                <a:gd name="T1" fmla="*/ 0 h 122"/>
                <a:gd name="T2" fmla="*/ 1 w 124"/>
                <a:gd name="T3" fmla="*/ 1 h 122"/>
                <a:gd name="T4" fmla="*/ 0 w 124"/>
                <a:gd name="T5" fmla="*/ 0 h 122"/>
                <a:gd name="T6" fmla="*/ 1 w 124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2"/>
                <a:gd name="T14" fmla="*/ 124 w 12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2">
                  <a:moveTo>
                    <a:pt x="124" y="0"/>
                  </a:moveTo>
                  <a:lnTo>
                    <a:pt x="61" y="122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93"/>
            <p:cNvSpPr txBox="1">
              <a:spLocks noChangeArrowheads="1"/>
            </p:cNvSpPr>
            <p:nvPr/>
          </p:nvSpPr>
          <p:spPr bwMode="auto">
            <a:xfrm>
              <a:off x="3155" y="3043"/>
              <a:ext cx="4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1-2 years on</a:t>
              </a:r>
            </a:p>
            <a:p>
              <a:r>
                <a:rPr lang="en-US" sz="1100"/>
                <a:t>Probation</a:t>
              </a:r>
            </a:p>
          </p:txBody>
        </p:sp>
      </p:grpSp>
      <p:pic>
        <p:nvPicPr>
          <p:cNvPr id="309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2"/>
            <a:ext cx="508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1451" y="373065"/>
            <a:ext cx="109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OAAA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3" name="Line 97"/>
          <p:cNvSpPr>
            <a:spLocks noChangeShapeType="1"/>
          </p:cNvSpPr>
          <p:nvPr/>
        </p:nvSpPr>
        <p:spPr bwMode="auto">
          <a:xfrm>
            <a:off x="2540001" y="5718175"/>
            <a:ext cx="754063" cy="14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314" name="Object 98"/>
          <p:cNvGraphicFramePr>
            <a:graphicFrameLocks noChangeAspect="1"/>
          </p:cNvGraphicFramePr>
          <p:nvPr/>
        </p:nvGraphicFramePr>
        <p:xfrm>
          <a:off x="3314701" y="4970463"/>
          <a:ext cx="835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8" name="Visio" r:id="rId5" imgW="835405" imgH="457267" progId="">
                  <p:embed/>
                </p:oleObj>
              </mc:Choice>
              <mc:Fallback>
                <p:oleObj name="Visio" r:id="rId5" imgW="835405" imgH="457267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4970463"/>
                        <a:ext cx="835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5" name="Line 99"/>
          <p:cNvSpPr>
            <a:spLocks noChangeShapeType="1"/>
          </p:cNvSpPr>
          <p:nvPr/>
        </p:nvSpPr>
        <p:spPr bwMode="auto">
          <a:xfrm flipV="1">
            <a:off x="4194175" y="4964115"/>
            <a:ext cx="0" cy="479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>
            <a:off x="4194176" y="4964113"/>
            <a:ext cx="668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317" name="Object 101"/>
          <p:cNvGraphicFramePr>
            <a:graphicFrameLocks noChangeAspect="1"/>
          </p:cNvGraphicFramePr>
          <p:nvPr/>
        </p:nvGraphicFramePr>
        <p:xfrm>
          <a:off x="5102226" y="5780090"/>
          <a:ext cx="14065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9" name="Visio" r:id="rId7" imgW="1407112" imgH="320141" progId="">
                  <p:embed/>
                </p:oleObj>
              </mc:Choice>
              <mc:Fallback>
                <p:oleObj name="Visio" r:id="rId7" imgW="1407112" imgH="320141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6" y="5780090"/>
                        <a:ext cx="14065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5065714" y="6138863"/>
            <a:ext cx="1987550" cy="301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/>
      <p:bldP spid="472067" grpId="1" animBg="1"/>
      <p:bldP spid="9313" grpId="0" animBg="1"/>
      <p:bldP spid="9315" grpId="0" animBg="1"/>
      <p:bldP spid="9316" grpId="0" animBg="1"/>
      <p:bldP spid="93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231E6-5D60-4154-8B59-0CBC6FFD4AA4}" type="slidenum">
              <a:rPr lang="ar-OM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5603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"/>
            <a:ext cx="8229600" cy="114617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 Accreditation Scope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2576" y="112713"/>
            <a:ext cx="1414463" cy="1263710"/>
            <a:chOff x="388031" y="112712"/>
            <a:chExt cx="1137476" cy="1054910"/>
          </a:xfrm>
        </p:grpSpPr>
        <p:pic>
          <p:nvPicPr>
            <p:cNvPr id="2560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5267" y="833621"/>
              <a:ext cx="1090240" cy="33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6" name="Rectangle 7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</a:t>
            </a:r>
            <a:r>
              <a:rPr lang="en-US" sz="2800" dirty="0" smtClean="0"/>
              <a:t>Governance and Management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2. Student Learning by Coursework Programs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3. Student Learning by Research Programs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4. Staff Research and Consultancy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5. Industry and Community Engagement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6. Academic Support Services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7. Students and Student Support Services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8. Staff and Staff Support Services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9. General Support Services and Facilities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28600" y="2850472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Institutional Accreditation Stage 1: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Audits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809" y="1314711"/>
            <a:ext cx="15081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632327"/>
            <a:ext cx="9144000" cy="2225675"/>
            <a:chOff x="0" y="2918"/>
            <a:chExt cx="5760" cy="1402"/>
          </a:xfrm>
        </p:grpSpPr>
        <p:sp>
          <p:nvSpPr>
            <p:cNvPr id="1433603" name="Rectangle 3"/>
            <p:cNvSpPr>
              <a:spLocks noChangeArrowheads="1"/>
            </p:cNvSpPr>
            <p:nvPr/>
          </p:nvSpPr>
          <p:spPr bwMode="auto">
            <a:xfrm>
              <a:off x="0" y="2918"/>
              <a:ext cx="5760" cy="140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04" name="Rectangle 4"/>
            <p:cNvSpPr>
              <a:spLocks noChangeArrowheads="1"/>
            </p:cNvSpPr>
            <p:nvPr/>
          </p:nvSpPr>
          <p:spPr bwMode="auto">
            <a:xfrm>
              <a:off x="0" y="3007"/>
              <a:ext cx="57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STAGE 1: QUALITY AUDIT</a:t>
              </a:r>
            </a:p>
          </p:txBody>
        </p:sp>
      </p:grpSp>
      <p:sp>
        <p:nvSpPr>
          <p:cNvPr id="1433605" name="Line 5"/>
          <p:cNvSpPr>
            <a:spLocks noChangeShapeType="1"/>
          </p:cNvSpPr>
          <p:nvPr/>
        </p:nvSpPr>
        <p:spPr bwMode="auto">
          <a:xfrm>
            <a:off x="2659064" y="5835650"/>
            <a:ext cx="23907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06" name="Text Box 6"/>
          <p:cNvSpPr txBox="1">
            <a:spLocks noChangeArrowheads="1"/>
          </p:cNvSpPr>
          <p:nvPr/>
        </p:nvSpPr>
        <p:spPr bwMode="auto">
          <a:xfrm>
            <a:off x="0" y="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 QA Processes</a:t>
            </a:r>
          </a:p>
        </p:txBody>
      </p:sp>
      <p:sp>
        <p:nvSpPr>
          <p:cNvPr id="1433607" name="AutoShape 7"/>
          <p:cNvSpPr>
            <a:spLocks noChangeArrowheads="1"/>
          </p:cNvSpPr>
          <p:nvPr/>
        </p:nvSpPr>
        <p:spPr bwMode="auto">
          <a:xfrm>
            <a:off x="3759201" y="2413000"/>
            <a:ext cx="774700" cy="812800"/>
          </a:xfrm>
          <a:custGeom>
            <a:avLst/>
            <a:gdLst>
              <a:gd name="G0" fmla="+- 0 0 0"/>
              <a:gd name="G1" fmla="+- -9111302 0 0"/>
              <a:gd name="G2" fmla="+- 0 0 -9111302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9111302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11302"/>
              <a:gd name="G36" fmla="sin G34 -9111302"/>
              <a:gd name="G37" fmla="+/ -9111302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579 w 21600"/>
              <a:gd name="T5" fmla="*/ 683 h 21600"/>
              <a:gd name="T6" fmla="*/ 4684 w 21600"/>
              <a:gd name="T7" fmla="*/ 5488 h 21600"/>
              <a:gd name="T8" fmla="*/ 12689 w 21600"/>
              <a:gd name="T9" fmla="*/ 5741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235" y="5399"/>
                  <a:pt x="7748" y="6078"/>
                  <a:pt x="6722" y="7259"/>
                </a:cubicBezTo>
                <a:lnTo>
                  <a:pt x="2645" y="3718"/>
                </a:lnTo>
                <a:cubicBezTo>
                  <a:pt x="4696" y="1356"/>
                  <a:pt x="7671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1" y="3189290"/>
            <a:ext cx="1770063" cy="1265237"/>
            <a:chOff x="2880" y="2009"/>
            <a:chExt cx="1115" cy="797"/>
          </a:xfrm>
        </p:grpSpPr>
        <p:sp>
          <p:nvSpPr>
            <p:cNvPr id="1433609" name="Rectangle 9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10" name="Rectangle 10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11" name="Rectangle 11"/>
            <p:cNvSpPr>
              <a:spLocks noChangeArrowheads="1"/>
            </p:cNvSpPr>
            <p:nvPr/>
          </p:nvSpPr>
          <p:spPr bwMode="auto">
            <a:xfrm>
              <a:off x="2987" y="2198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HEI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r>
                <a:rPr lang="en-US" sz="1400" b="1" dirty="0">
                  <a:solidFill>
                    <a:srgbClr val="000080"/>
                  </a:solidFill>
                </a:rPr>
                <a:t>Accreditation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12" name="Rectangle 12"/>
            <p:cNvSpPr>
              <a:spLocks noChangeArrowheads="1"/>
            </p:cNvSpPr>
            <p:nvPr/>
          </p:nvSpPr>
          <p:spPr bwMode="auto">
            <a:xfrm>
              <a:off x="2916" y="2362"/>
              <a:ext cx="4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80"/>
                  </a:solidFill>
                </a:rPr>
                <a:t>Stage 2:</a:t>
              </a:r>
              <a:endParaRPr lang="en-US" sz="1400" dirty="0"/>
            </a:p>
          </p:txBody>
        </p:sp>
        <p:sp>
          <p:nvSpPr>
            <p:cNvPr id="1433613" name="Rectangle 13"/>
            <p:cNvSpPr>
              <a:spLocks noChangeArrowheads="1"/>
            </p:cNvSpPr>
            <p:nvPr/>
          </p:nvSpPr>
          <p:spPr bwMode="auto">
            <a:xfrm>
              <a:off x="3261" y="2336"/>
              <a:ext cx="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433614" name="Rectangle 14"/>
            <p:cNvSpPr>
              <a:spLocks noChangeArrowheads="1"/>
            </p:cNvSpPr>
            <p:nvPr/>
          </p:nvSpPr>
          <p:spPr bwMode="auto">
            <a:xfrm>
              <a:off x="3326" y="2336"/>
              <a:ext cx="3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80"/>
                  </a:solidFill>
                </a:rPr>
                <a:t> </a:t>
              </a:r>
              <a:endParaRPr lang="en-US" sz="1400" dirty="0"/>
            </a:p>
          </p:txBody>
        </p:sp>
        <p:sp>
          <p:nvSpPr>
            <p:cNvPr id="1433615" name="Rectangle 15"/>
            <p:cNvSpPr>
              <a:spLocks noChangeArrowheads="1"/>
            </p:cNvSpPr>
            <p:nvPr/>
          </p:nvSpPr>
          <p:spPr bwMode="auto">
            <a:xfrm>
              <a:off x="3396" y="2336"/>
              <a:ext cx="5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Standards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16" name="Rectangle 16"/>
            <p:cNvSpPr>
              <a:spLocks noChangeArrowheads="1"/>
            </p:cNvSpPr>
            <p:nvPr/>
          </p:nvSpPr>
          <p:spPr bwMode="auto">
            <a:xfrm>
              <a:off x="3099" y="2508"/>
              <a:ext cx="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Assessment</a:t>
              </a:r>
              <a:endParaRPr lang="en-US" sz="1400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306763" y="912815"/>
            <a:ext cx="1770062" cy="1265237"/>
            <a:chOff x="2083" y="575"/>
            <a:chExt cx="1115" cy="797"/>
          </a:xfrm>
        </p:grpSpPr>
        <p:sp>
          <p:nvSpPr>
            <p:cNvPr id="1433618" name="Rectangle 18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19" name="Rectangle 19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20" name="Rectangle 20"/>
            <p:cNvSpPr>
              <a:spLocks noChangeArrowheads="1"/>
            </p:cNvSpPr>
            <p:nvPr/>
          </p:nvSpPr>
          <p:spPr bwMode="auto">
            <a:xfrm>
              <a:off x="2173" y="764"/>
              <a:ext cx="9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HEI Accreditation </a:t>
              </a:r>
              <a:endParaRPr lang="en-US" sz="1400" dirty="0"/>
            </a:p>
          </p:txBody>
        </p:sp>
        <p:sp>
          <p:nvSpPr>
            <p:cNvPr id="1433621" name="Rectangle 21"/>
            <p:cNvSpPr>
              <a:spLocks noChangeArrowheads="1"/>
            </p:cNvSpPr>
            <p:nvPr/>
          </p:nvSpPr>
          <p:spPr bwMode="auto">
            <a:xfrm>
              <a:off x="2206" y="902"/>
              <a:ext cx="4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80"/>
                  </a:solidFill>
                </a:rPr>
                <a:t>Stage 1:</a:t>
              </a:r>
              <a:endParaRPr lang="en-US" dirty="0"/>
            </a:p>
          </p:txBody>
        </p:sp>
        <p:sp>
          <p:nvSpPr>
            <p:cNvPr id="1433622" name="Rectangle 22"/>
            <p:cNvSpPr>
              <a:spLocks noChangeArrowheads="1"/>
            </p:cNvSpPr>
            <p:nvPr/>
          </p:nvSpPr>
          <p:spPr bwMode="auto">
            <a:xfrm>
              <a:off x="2551" y="902"/>
              <a:ext cx="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433623" name="Rectangle 23"/>
            <p:cNvSpPr>
              <a:spLocks noChangeArrowheads="1"/>
            </p:cNvSpPr>
            <p:nvPr/>
          </p:nvSpPr>
          <p:spPr bwMode="auto">
            <a:xfrm>
              <a:off x="2615" y="902"/>
              <a:ext cx="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24" name="Rectangle 24"/>
            <p:cNvSpPr>
              <a:spLocks noChangeArrowheads="1"/>
            </p:cNvSpPr>
            <p:nvPr/>
          </p:nvSpPr>
          <p:spPr bwMode="auto">
            <a:xfrm>
              <a:off x="2686" y="902"/>
              <a:ext cx="3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Quality</a:t>
              </a:r>
              <a:endParaRPr lang="en-US" sz="1400" b="1" dirty="0"/>
            </a:p>
          </p:txBody>
        </p:sp>
        <p:sp>
          <p:nvSpPr>
            <p:cNvPr id="1433625" name="Rectangle 25"/>
            <p:cNvSpPr>
              <a:spLocks noChangeArrowheads="1"/>
            </p:cNvSpPr>
            <p:nvPr/>
          </p:nvSpPr>
          <p:spPr bwMode="auto">
            <a:xfrm>
              <a:off x="2494" y="1040"/>
              <a:ext cx="2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Audit</a:t>
              </a:r>
              <a:endParaRPr lang="en-US" sz="1400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41525" y="3189290"/>
            <a:ext cx="1771650" cy="1265237"/>
            <a:chOff x="1286" y="2009"/>
            <a:chExt cx="1116" cy="797"/>
          </a:xfrm>
        </p:grpSpPr>
        <p:sp>
          <p:nvSpPr>
            <p:cNvPr id="1433627" name="Freeform 27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0" y="1407"/>
                </a:cxn>
                <a:cxn ang="0">
                  <a:pos x="2168" y="1363"/>
                </a:cxn>
                <a:cxn ang="0">
                  <a:pos x="2102" y="1326"/>
                </a:cxn>
                <a:cxn ang="0">
                  <a:pos x="2034" y="1294"/>
                </a:cxn>
                <a:cxn ang="0">
                  <a:pos x="1964" y="1268"/>
                </a:cxn>
                <a:cxn ang="0">
                  <a:pos x="1892" y="1248"/>
                </a:cxn>
                <a:cxn ang="0">
                  <a:pos x="1820" y="1233"/>
                </a:cxn>
                <a:cxn ang="0">
                  <a:pos x="1747" y="1224"/>
                </a:cxn>
                <a:cxn ang="0">
                  <a:pos x="1673" y="1221"/>
                </a:cxn>
                <a:cxn ang="0">
                  <a:pos x="1600" y="1224"/>
                </a:cxn>
                <a:cxn ang="0">
                  <a:pos x="1527" y="1233"/>
                </a:cxn>
                <a:cxn ang="0">
                  <a:pos x="1454" y="1248"/>
                </a:cxn>
                <a:cxn ang="0">
                  <a:pos x="1383" y="1268"/>
                </a:cxn>
                <a:cxn ang="0">
                  <a:pos x="1313" y="1294"/>
                </a:cxn>
                <a:cxn ang="0">
                  <a:pos x="1245" y="1326"/>
                </a:cxn>
                <a:cxn ang="0">
                  <a:pos x="1179" y="1363"/>
                </a:cxn>
                <a:cxn ang="0">
                  <a:pos x="1115" y="1407"/>
                </a:cxn>
                <a:cxn ang="0">
                  <a:pos x="1053" y="1451"/>
                </a:cxn>
                <a:cxn ang="0">
                  <a:pos x="986" y="1489"/>
                </a:cxn>
                <a:cxn ang="0">
                  <a:pos x="919" y="1521"/>
                </a:cxn>
                <a:cxn ang="0">
                  <a:pos x="848" y="1547"/>
                </a:cxn>
                <a:cxn ang="0">
                  <a:pos x="777" y="1568"/>
                </a:cxn>
                <a:cxn ang="0">
                  <a:pos x="705" y="1581"/>
                </a:cxn>
                <a:cxn ang="0">
                  <a:pos x="632" y="1590"/>
                </a:cxn>
                <a:cxn ang="0">
                  <a:pos x="558" y="1593"/>
                </a:cxn>
                <a:cxn ang="0">
                  <a:pos x="485" y="1590"/>
                </a:cxn>
                <a:cxn ang="0">
                  <a:pos x="412" y="1581"/>
                </a:cxn>
                <a:cxn ang="0">
                  <a:pos x="339" y="1568"/>
                </a:cxn>
                <a:cxn ang="0">
                  <a:pos x="268" y="1547"/>
                </a:cxn>
                <a:cxn ang="0">
                  <a:pos x="198" y="1521"/>
                </a:cxn>
                <a:cxn ang="0">
                  <a:pos x="130" y="1489"/>
                </a:cxn>
                <a:cxn ang="0">
                  <a:pos x="64" y="1451"/>
                </a:cxn>
                <a:cxn ang="0">
                  <a:pos x="0" y="1407"/>
                </a:cxn>
              </a:cxnLst>
              <a:rect l="0" t="0" r="r" b="b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  <a:lnTo>
                    <a:pt x="0" y="1407"/>
                  </a:lnTo>
                  <a:close/>
                </a:path>
              </a:pathLst>
            </a:custGeom>
            <a:solidFill>
              <a:srgbClr val="FFDA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28" name="Freeform 28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0" y="1407"/>
                </a:cxn>
                <a:cxn ang="0">
                  <a:pos x="2168" y="1363"/>
                </a:cxn>
                <a:cxn ang="0">
                  <a:pos x="2102" y="1326"/>
                </a:cxn>
                <a:cxn ang="0">
                  <a:pos x="2034" y="1294"/>
                </a:cxn>
                <a:cxn ang="0">
                  <a:pos x="1964" y="1268"/>
                </a:cxn>
                <a:cxn ang="0">
                  <a:pos x="1892" y="1248"/>
                </a:cxn>
                <a:cxn ang="0">
                  <a:pos x="1820" y="1233"/>
                </a:cxn>
                <a:cxn ang="0">
                  <a:pos x="1747" y="1224"/>
                </a:cxn>
                <a:cxn ang="0">
                  <a:pos x="1673" y="1221"/>
                </a:cxn>
                <a:cxn ang="0">
                  <a:pos x="1600" y="1224"/>
                </a:cxn>
                <a:cxn ang="0">
                  <a:pos x="1527" y="1233"/>
                </a:cxn>
                <a:cxn ang="0">
                  <a:pos x="1454" y="1248"/>
                </a:cxn>
                <a:cxn ang="0">
                  <a:pos x="1383" y="1268"/>
                </a:cxn>
                <a:cxn ang="0">
                  <a:pos x="1313" y="1294"/>
                </a:cxn>
                <a:cxn ang="0">
                  <a:pos x="1245" y="1326"/>
                </a:cxn>
                <a:cxn ang="0">
                  <a:pos x="1179" y="1363"/>
                </a:cxn>
                <a:cxn ang="0">
                  <a:pos x="1115" y="1407"/>
                </a:cxn>
                <a:cxn ang="0">
                  <a:pos x="1053" y="1451"/>
                </a:cxn>
                <a:cxn ang="0">
                  <a:pos x="986" y="1489"/>
                </a:cxn>
                <a:cxn ang="0">
                  <a:pos x="919" y="1521"/>
                </a:cxn>
                <a:cxn ang="0">
                  <a:pos x="848" y="1547"/>
                </a:cxn>
                <a:cxn ang="0">
                  <a:pos x="777" y="1568"/>
                </a:cxn>
                <a:cxn ang="0">
                  <a:pos x="705" y="1581"/>
                </a:cxn>
                <a:cxn ang="0">
                  <a:pos x="632" y="1590"/>
                </a:cxn>
                <a:cxn ang="0">
                  <a:pos x="558" y="1593"/>
                </a:cxn>
                <a:cxn ang="0">
                  <a:pos x="485" y="1590"/>
                </a:cxn>
                <a:cxn ang="0">
                  <a:pos x="412" y="1581"/>
                </a:cxn>
                <a:cxn ang="0">
                  <a:pos x="339" y="1568"/>
                </a:cxn>
                <a:cxn ang="0">
                  <a:pos x="268" y="1547"/>
                </a:cxn>
                <a:cxn ang="0">
                  <a:pos x="198" y="1521"/>
                </a:cxn>
                <a:cxn ang="0">
                  <a:pos x="130" y="1489"/>
                </a:cxn>
                <a:cxn ang="0">
                  <a:pos x="64" y="1451"/>
                </a:cxn>
                <a:cxn ang="0">
                  <a:pos x="0" y="1407"/>
                </a:cxn>
              </a:cxnLst>
              <a:rect l="0" t="0" r="r" b="b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  <a:lnTo>
                    <a:pt x="0" y="1407"/>
                  </a:lnTo>
                </a:path>
              </a:pathLst>
            </a:custGeom>
            <a:noFill/>
            <a:ln w="31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29" name="Rectangle 29"/>
            <p:cNvSpPr>
              <a:spLocks noChangeArrowheads="1"/>
            </p:cNvSpPr>
            <p:nvPr/>
          </p:nvSpPr>
          <p:spPr bwMode="auto">
            <a:xfrm>
              <a:off x="1376" y="2174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993300"/>
                  </a:solidFill>
                </a:rPr>
                <a:t>HEI</a:t>
              </a:r>
              <a:r>
                <a:rPr lang="en-US" b="1" dirty="0">
                  <a:solidFill>
                    <a:srgbClr val="993300"/>
                  </a:solidFill>
                </a:rPr>
                <a:t> </a:t>
              </a:r>
              <a:r>
                <a:rPr lang="en-US" sz="1400" b="1" dirty="0">
                  <a:solidFill>
                    <a:srgbClr val="993300"/>
                  </a:solidFill>
                </a:rPr>
                <a:t>Accreditation</a:t>
              </a:r>
              <a:r>
                <a:rPr lang="en-US" b="1" dirty="0">
                  <a:solidFill>
                    <a:srgbClr val="9933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30" name="Rectangle 30"/>
            <p:cNvSpPr>
              <a:spLocks noChangeArrowheads="1"/>
            </p:cNvSpPr>
            <p:nvPr/>
          </p:nvSpPr>
          <p:spPr bwMode="auto">
            <a:xfrm>
              <a:off x="1563" y="2338"/>
              <a:ext cx="55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993300"/>
                  </a:solidFill>
                </a:rPr>
                <a:t>Certificate</a:t>
              </a:r>
              <a:endParaRPr lang="en-US" sz="1400" dirty="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813176" y="3613152"/>
            <a:ext cx="758825" cy="258763"/>
            <a:chOff x="2402" y="2276"/>
            <a:chExt cx="478" cy="163"/>
          </a:xfrm>
        </p:grpSpPr>
        <p:sp>
          <p:nvSpPr>
            <p:cNvPr id="1433632" name="Rectangle 32"/>
            <p:cNvSpPr>
              <a:spLocks noChangeArrowheads="1"/>
            </p:cNvSpPr>
            <p:nvPr/>
          </p:nvSpPr>
          <p:spPr bwMode="auto">
            <a:xfrm>
              <a:off x="2619" y="2276"/>
              <a:ext cx="1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Pass</a:t>
              </a:r>
              <a:endParaRPr lang="en-US"/>
            </a:p>
          </p:txBody>
        </p:sp>
        <p:sp>
          <p:nvSpPr>
            <p:cNvPr id="1433633" name="Line 33"/>
            <p:cNvSpPr>
              <a:spLocks noChangeShapeType="1"/>
            </p:cNvSpPr>
            <p:nvPr/>
          </p:nvSpPr>
          <p:spPr bwMode="auto">
            <a:xfrm flipH="1">
              <a:off x="2456" y="2408"/>
              <a:ext cx="424" cy="1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34" name="Freeform 34"/>
            <p:cNvSpPr>
              <a:spLocks/>
            </p:cNvSpPr>
            <p:nvPr/>
          </p:nvSpPr>
          <p:spPr bwMode="auto">
            <a:xfrm>
              <a:off x="2402" y="2377"/>
              <a:ext cx="61" cy="62"/>
            </a:xfrm>
            <a:custGeom>
              <a:avLst/>
              <a:gdLst/>
              <a:ahLst/>
              <a:cxnLst>
                <a:cxn ang="0">
                  <a:pos x="124" y="124"/>
                </a:cxn>
                <a:cxn ang="0">
                  <a:pos x="0" y="61"/>
                </a:cxn>
                <a:cxn ang="0">
                  <a:pos x="124" y="0"/>
                </a:cxn>
                <a:cxn ang="0">
                  <a:pos x="124" y="124"/>
                </a:cxn>
              </a:cxnLst>
              <a:rect l="0" t="0" r="r" b="b"/>
              <a:pathLst>
                <a:path w="124" h="124">
                  <a:moveTo>
                    <a:pt x="124" y="124"/>
                  </a:moveTo>
                  <a:lnTo>
                    <a:pt x="0" y="61"/>
                  </a:lnTo>
                  <a:lnTo>
                    <a:pt x="124" y="0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89239" y="2178050"/>
            <a:ext cx="693737" cy="1011238"/>
            <a:chOff x="1757" y="1372"/>
            <a:chExt cx="437" cy="637"/>
          </a:xfrm>
        </p:grpSpPr>
        <p:sp>
          <p:nvSpPr>
            <p:cNvPr id="1433636" name="Line 36"/>
            <p:cNvSpPr>
              <a:spLocks noChangeShapeType="1"/>
            </p:cNvSpPr>
            <p:nvPr/>
          </p:nvSpPr>
          <p:spPr bwMode="auto">
            <a:xfrm flipV="1">
              <a:off x="2163" y="1426"/>
              <a:ext cx="1" cy="583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37" name="Freeform 37"/>
            <p:cNvSpPr>
              <a:spLocks/>
            </p:cNvSpPr>
            <p:nvPr/>
          </p:nvSpPr>
          <p:spPr bwMode="auto">
            <a:xfrm>
              <a:off x="2132" y="1372"/>
              <a:ext cx="62" cy="6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61" y="0"/>
                </a:cxn>
                <a:cxn ang="0">
                  <a:pos x="124" y="123"/>
                </a:cxn>
                <a:cxn ang="0">
                  <a:pos x="0" y="123"/>
                </a:cxn>
              </a:cxnLst>
              <a:rect l="0" t="0" r="r" b="b"/>
              <a:pathLst>
                <a:path w="124" h="123">
                  <a:moveTo>
                    <a:pt x="0" y="123"/>
                  </a:moveTo>
                  <a:lnTo>
                    <a:pt x="61" y="0"/>
                  </a:lnTo>
                  <a:lnTo>
                    <a:pt x="12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38" name="Text Box 38"/>
            <p:cNvSpPr txBox="1">
              <a:spLocks noChangeArrowheads="1"/>
            </p:cNvSpPr>
            <p:nvPr/>
          </p:nvSpPr>
          <p:spPr bwMode="auto">
            <a:xfrm>
              <a:off x="1757" y="1586"/>
              <a:ext cx="4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/>
                <a:t>4 years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902202" y="2178050"/>
            <a:ext cx="644526" cy="1011238"/>
            <a:chOff x="3088" y="1372"/>
            <a:chExt cx="406" cy="637"/>
          </a:xfrm>
        </p:grpSpPr>
        <p:sp>
          <p:nvSpPr>
            <p:cNvPr id="1433640" name="Line 40"/>
            <p:cNvSpPr>
              <a:spLocks noChangeShapeType="1"/>
            </p:cNvSpPr>
            <p:nvPr/>
          </p:nvSpPr>
          <p:spPr bwMode="auto">
            <a:xfrm>
              <a:off x="3119" y="1372"/>
              <a:ext cx="1" cy="584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1" name="Freeform 41"/>
            <p:cNvSpPr>
              <a:spLocks/>
            </p:cNvSpPr>
            <p:nvPr/>
          </p:nvSpPr>
          <p:spPr bwMode="auto">
            <a:xfrm>
              <a:off x="3088" y="1948"/>
              <a:ext cx="62" cy="6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61" y="123"/>
                </a:cxn>
                <a:cxn ang="0">
                  <a:pos x="0" y="0"/>
                </a:cxn>
                <a:cxn ang="0">
                  <a:pos x="124" y="0"/>
                </a:cxn>
              </a:cxnLst>
              <a:rect l="0" t="0" r="r" b="b"/>
              <a:pathLst>
                <a:path w="124" h="123">
                  <a:moveTo>
                    <a:pt x="124" y="0"/>
                  </a:moveTo>
                  <a:lnTo>
                    <a:pt x="61" y="123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2" name="Text Box 42"/>
            <p:cNvSpPr txBox="1">
              <a:spLocks noChangeArrowheads="1"/>
            </p:cNvSpPr>
            <p:nvPr/>
          </p:nvSpPr>
          <p:spPr bwMode="auto">
            <a:xfrm>
              <a:off x="3155" y="1586"/>
              <a:ext cx="33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≤4 years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055689" y="5110165"/>
            <a:ext cx="3100387" cy="1431925"/>
            <a:chOff x="665" y="3219"/>
            <a:chExt cx="1953" cy="902"/>
          </a:xfrm>
        </p:grpSpPr>
        <p:sp>
          <p:nvSpPr>
            <p:cNvPr id="1433644" name="Rectangle 44"/>
            <p:cNvSpPr>
              <a:spLocks noChangeArrowheads="1"/>
            </p:cNvSpPr>
            <p:nvPr/>
          </p:nvSpPr>
          <p:spPr bwMode="auto">
            <a:xfrm>
              <a:off x="665" y="3219"/>
              <a:ext cx="1953" cy="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5" name="Rectangle 45"/>
            <p:cNvSpPr>
              <a:spLocks noChangeArrowheads="1"/>
            </p:cNvSpPr>
            <p:nvPr/>
          </p:nvSpPr>
          <p:spPr bwMode="auto">
            <a:xfrm>
              <a:off x="665" y="3219"/>
              <a:ext cx="1953" cy="90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6" name="Rectangle 46"/>
            <p:cNvSpPr>
              <a:spLocks noChangeArrowheads="1"/>
            </p:cNvSpPr>
            <p:nvPr/>
          </p:nvSpPr>
          <p:spPr bwMode="auto">
            <a:xfrm>
              <a:off x="666" y="3306"/>
              <a:ext cx="19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Self Study</a:t>
              </a:r>
              <a:endParaRPr lang="en-US" dirty="0"/>
            </a:p>
          </p:txBody>
        </p:sp>
        <p:sp>
          <p:nvSpPr>
            <p:cNvPr id="1433647" name="Freeform 47"/>
            <p:cNvSpPr>
              <a:spLocks/>
            </p:cNvSpPr>
            <p:nvPr/>
          </p:nvSpPr>
          <p:spPr bwMode="auto">
            <a:xfrm>
              <a:off x="1717" y="3519"/>
              <a:ext cx="828" cy="470"/>
            </a:xfrm>
            <a:custGeom>
              <a:avLst/>
              <a:gdLst/>
              <a:ahLst/>
              <a:cxnLst>
                <a:cxn ang="0">
                  <a:pos x="0" y="794"/>
                </a:cxn>
                <a:cxn ang="0">
                  <a:pos x="0" y="0"/>
                </a:cxn>
                <a:cxn ang="0">
                  <a:pos x="1512" y="0"/>
                </a:cxn>
                <a:cxn ang="0">
                  <a:pos x="1512" y="794"/>
                </a:cxn>
                <a:cxn ang="0">
                  <a:pos x="756" y="794"/>
                </a:cxn>
                <a:cxn ang="0">
                  <a:pos x="0" y="794"/>
                </a:cxn>
              </a:cxnLst>
              <a:rect l="0" t="0" r="r" b="b"/>
              <a:pathLst>
                <a:path w="1512" h="945">
                  <a:moveTo>
                    <a:pt x="0" y="794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794"/>
                  </a:lnTo>
                  <a:cubicBezTo>
                    <a:pt x="1282" y="643"/>
                    <a:pt x="985" y="643"/>
                    <a:pt x="756" y="794"/>
                  </a:cubicBezTo>
                  <a:cubicBezTo>
                    <a:pt x="527" y="945"/>
                    <a:pt x="229" y="945"/>
                    <a:pt x="0" y="794"/>
                  </a:cubicBez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49" name="Rectangle 49"/>
            <p:cNvSpPr>
              <a:spLocks noChangeArrowheads="1"/>
            </p:cNvSpPr>
            <p:nvPr/>
          </p:nvSpPr>
          <p:spPr bwMode="auto">
            <a:xfrm>
              <a:off x="1789" y="3565"/>
              <a:ext cx="7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Quality Audit </a:t>
              </a:r>
              <a:endParaRPr lang="en-US" sz="1600" dirty="0"/>
            </a:p>
          </p:txBody>
        </p:sp>
        <p:sp>
          <p:nvSpPr>
            <p:cNvPr id="1433650" name="Rectangle 50"/>
            <p:cNvSpPr>
              <a:spLocks noChangeArrowheads="1"/>
            </p:cNvSpPr>
            <p:nvPr/>
          </p:nvSpPr>
          <p:spPr bwMode="auto">
            <a:xfrm>
              <a:off x="1900" y="3693"/>
              <a:ext cx="4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Portfolio</a:t>
              </a:r>
              <a:endParaRPr lang="en-US" sz="1600" dirty="0"/>
            </a:p>
          </p:txBody>
        </p:sp>
        <p:sp>
          <p:nvSpPr>
            <p:cNvPr id="1433651" name="Rectangle 51"/>
            <p:cNvSpPr>
              <a:spLocks noChangeArrowheads="1"/>
            </p:cNvSpPr>
            <p:nvPr/>
          </p:nvSpPr>
          <p:spPr bwMode="auto">
            <a:xfrm>
              <a:off x="816" y="3519"/>
              <a:ext cx="751" cy="4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52" name="Rectangle 52"/>
            <p:cNvSpPr>
              <a:spLocks noChangeArrowheads="1"/>
            </p:cNvSpPr>
            <p:nvPr/>
          </p:nvSpPr>
          <p:spPr bwMode="auto">
            <a:xfrm>
              <a:off x="816" y="3519"/>
              <a:ext cx="751" cy="45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53" name="Rectangle 53"/>
            <p:cNvSpPr>
              <a:spLocks noChangeArrowheads="1"/>
            </p:cNvSpPr>
            <p:nvPr/>
          </p:nvSpPr>
          <p:spPr bwMode="auto">
            <a:xfrm>
              <a:off x="947" y="3621"/>
              <a:ext cx="6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Self Study </a:t>
              </a:r>
              <a:endParaRPr lang="en-US" sz="1600" dirty="0"/>
            </a:p>
          </p:txBody>
        </p:sp>
        <p:sp>
          <p:nvSpPr>
            <p:cNvPr id="1433654" name="Rectangle 54"/>
            <p:cNvSpPr>
              <a:spLocks noChangeArrowheads="1"/>
            </p:cNvSpPr>
            <p:nvPr/>
          </p:nvSpPr>
          <p:spPr bwMode="auto">
            <a:xfrm>
              <a:off x="979" y="3748"/>
              <a:ext cx="5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Activities</a:t>
              </a:r>
              <a:endParaRPr lang="en-US" sz="1600" dirty="0"/>
            </a:p>
          </p:txBody>
        </p:sp>
        <p:sp>
          <p:nvSpPr>
            <p:cNvPr id="1433655" name="Line 55"/>
            <p:cNvSpPr>
              <a:spLocks noChangeShapeType="1"/>
            </p:cNvSpPr>
            <p:nvPr/>
          </p:nvSpPr>
          <p:spPr bwMode="auto">
            <a:xfrm>
              <a:off x="1567" y="3745"/>
              <a:ext cx="9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56" name="Freeform 56"/>
            <p:cNvSpPr>
              <a:spLocks/>
            </p:cNvSpPr>
            <p:nvPr/>
          </p:nvSpPr>
          <p:spPr bwMode="auto">
            <a:xfrm>
              <a:off x="1658" y="3716"/>
              <a:ext cx="59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29"/>
                </a:cxn>
                <a:cxn ang="0">
                  <a:pos x="0" y="58"/>
                </a:cxn>
                <a:cxn ang="0">
                  <a:pos x="0" y="0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054600" y="5110165"/>
            <a:ext cx="3105150" cy="1431925"/>
            <a:chOff x="3184" y="3219"/>
            <a:chExt cx="1956" cy="902"/>
          </a:xfrm>
        </p:grpSpPr>
        <p:sp>
          <p:nvSpPr>
            <p:cNvPr id="1433658" name="Rectangle 58"/>
            <p:cNvSpPr>
              <a:spLocks noChangeArrowheads="1"/>
            </p:cNvSpPr>
            <p:nvPr/>
          </p:nvSpPr>
          <p:spPr bwMode="auto">
            <a:xfrm>
              <a:off x="3188" y="3219"/>
              <a:ext cx="1952" cy="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59" name="Rectangle 59"/>
            <p:cNvSpPr>
              <a:spLocks noChangeArrowheads="1"/>
            </p:cNvSpPr>
            <p:nvPr/>
          </p:nvSpPr>
          <p:spPr bwMode="auto">
            <a:xfrm>
              <a:off x="3188" y="3219"/>
              <a:ext cx="1952" cy="90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0" name="Rectangle 60"/>
            <p:cNvSpPr>
              <a:spLocks noChangeArrowheads="1"/>
            </p:cNvSpPr>
            <p:nvPr/>
          </p:nvSpPr>
          <p:spPr bwMode="auto">
            <a:xfrm>
              <a:off x="3184" y="3306"/>
              <a:ext cx="19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External Review</a:t>
              </a:r>
              <a:endParaRPr lang="en-US" dirty="0"/>
            </a:p>
          </p:txBody>
        </p:sp>
        <p:sp>
          <p:nvSpPr>
            <p:cNvPr id="1433661" name="Freeform 61"/>
            <p:cNvSpPr>
              <a:spLocks/>
            </p:cNvSpPr>
            <p:nvPr/>
          </p:nvSpPr>
          <p:spPr bwMode="auto">
            <a:xfrm>
              <a:off x="4239" y="3519"/>
              <a:ext cx="751" cy="470"/>
            </a:xfrm>
            <a:custGeom>
              <a:avLst/>
              <a:gdLst/>
              <a:ahLst/>
              <a:cxnLst>
                <a:cxn ang="0">
                  <a:pos x="0" y="794"/>
                </a:cxn>
                <a:cxn ang="0">
                  <a:pos x="0" y="0"/>
                </a:cxn>
                <a:cxn ang="0">
                  <a:pos x="1512" y="0"/>
                </a:cxn>
                <a:cxn ang="0">
                  <a:pos x="1512" y="794"/>
                </a:cxn>
                <a:cxn ang="0">
                  <a:pos x="756" y="794"/>
                </a:cxn>
                <a:cxn ang="0">
                  <a:pos x="0" y="794"/>
                </a:cxn>
              </a:cxnLst>
              <a:rect l="0" t="0" r="r" b="b"/>
              <a:pathLst>
                <a:path w="1512" h="945">
                  <a:moveTo>
                    <a:pt x="0" y="794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794"/>
                  </a:lnTo>
                  <a:cubicBezTo>
                    <a:pt x="1283" y="643"/>
                    <a:pt x="986" y="643"/>
                    <a:pt x="756" y="794"/>
                  </a:cubicBezTo>
                  <a:cubicBezTo>
                    <a:pt x="527" y="945"/>
                    <a:pt x="230" y="945"/>
                    <a:pt x="0" y="794"/>
                  </a:cubicBez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2" name="Freeform 62"/>
            <p:cNvSpPr>
              <a:spLocks/>
            </p:cNvSpPr>
            <p:nvPr/>
          </p:nvSpPr>
          <p:spPr bwMode="auto">
            <a:xfrm>
              <a:off x="4239" y="3519"/>
              <a:ext cx="751" cy="470"/>
            </a:xfrm>
            <a:custGeom>
              <a:avLst/>
              <a:gdLst/>
              <a:ahLst/>
              <a:cxnLst>
                <a:cxn ang="0">
                  <a:pos x="0" y="794"/>
                </a:cxn>
                <a:cxn ang="0">
                  <a:pos x="0" y="0"/>
                </a:cxn>
                <a:cxn ang="0">
                  <a:pos x="1512" y="0"/>
                </a:cxn>
                <a:cxn ang="0">
                  <a:pos x="1512" y="794"/>
                </a:cxn>
                <a:cxn ang="0">
                  <a:pos x="756" y="794"/>
                </a:cxn>
                <a:cxn ang="0">
                  <a:pos x="0" y="794"/>
                </a:cxn>
              </a:cxnLst>
              <a:rect l="0" t="0" r="r" b="b"/>
              <a:pathLst>
                <a:path w="1512" h="945">
                  <a:moveTo>
                    <a:pt x="0" y="794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794"/>
                  </a:lnTo>
                  <a:cubicBezTo>
                    <a:pt x="1283" y="643"/>
                    <a:pt x="986" y="643"/>
                    <a:pt x="756" y="794"/>
                  </a:cubicBezTo>
                  <a:cubicBezTo>
                    <a:pt x="527" y="945"/>
                    <a:pt x="230" y="945"/>
                    <a:pt x="0" y="794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3" name="Rectangle 63"/>
            <p:cNvSpPr>
              <a:spLocks noChangeArrowheads="1"/>
            </p:cNvSpPr>
            <p:nvPr/>
          </p:nvSpPr>
          <p:spPr bwMode="auto">
            <a:xfrm>
              <a:off x="4273" y="3565"/>
              <a:ext cx="7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Quality Audit </a:t>
              </a:r>
              <a:endParaRPr lang="en-US" sz="1600" dirty="0"/>
            </a:p>
          </p:txBody>
        </p:sp>
        <p:sp>
          <p:nvSpPr>
            <p:cNvPr id="1433664" name="Rectangle 64"/>
            <p:cNvSpPr>
              <a:spLocks noChangeArrowheads="1"/>
            </p:cNvSpPr>
            <p:nvPr/>
          </p:nvSpPr>
          <p:spPr bwMode="auto">
            <a:xfrm>
              <a:off x="4425" y="3693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Report</a:t>
              </a:r>
              <a:endParaRPr lang="en-US" sz="1600" dirty="0"/>
            </a:p>
          </p:txBody>
        </p:sp>
        <p:sp>
          <p:nvSpPr>
            <p:cNvPr id="1433665" name="Rectangle 65"/>
            <p:cNvSpPr>
              <a:spLocks noChangeArrowheads="1"/>
            </p:cNvSpPr>
            <p:nvPr/>
          </p:nvSpPr>
          <p:spPr bwMode="auto">
            <a:xfrm>
              <a:off x="3338" y="3519"/>
              <a:ext cx="751" cy="4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6" name="Rectangle 66"/>
            <p:cNvSpPr>
              <a:spLocks noChangeArrowheads="1"/>
            </p:cNvSpPr>
            <p:nvPr/>
          </p:nvSpPr>
          <p:spPr bwMode="auto">
            <a:xfrm>
              <a:off x="3338" y="3519"/>
              <a:ext cx="751" cy="45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67" name="Rectangle 67"/>
            <p:cNvSpPr>
              <a:spLocks noChangeArrowheads="1"/>
            </p:cNvSpPr>
            <p:nvPr/>
          </p:nvSpPr>
          <p:spPr bwMode="auto">
            <a:xfrm>
              <a:off x="3521" y="3532"/>
              <a:ext cx="5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External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68" name="Rectangle 68"/>
            <p:cNvSpPr>
              <a:spLocks noChangeArrowheads="1"/>
            </p:cNvSpPr>
            <p:nvPr/>
          </p:nvSpPr>
          <p:spPr bwMode="auto">
            <a:xfrm>
              <a:off x="3537" y="3659"/>
              <a:ext cx="4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Review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3669" name="Rectangle 69"/>
            <p:cNvSpPr>
              <a:spLocks noChangeArrowheads="1"/>
            </p:cNvSpPr>
            <p:nvPr/>
          </p:nvSpPr>
          <p:spPr bwMode="auto">
            <a:xfrm>
              <a:off x="3505" y="3812"/>
              <a:ext cx="5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Activities</a:t>
              </a:r>
              <a:endParaRPr lang="en-US" sz="1600" dirty="0"/>
            </a:p>
          </p:txBody>
        </p:sp>
        <p:sp>
          <p:nvSpPr>
            <p:cNvPr id="1433670" name="Line 70"/>
            <p:cNvSpPr>
              <a:spLocks noChangeShapeType="1"/>
            </p:cNvSpPr>
            <p:nvPr/>
          </p:nvSpPr>
          <p:spPr bwMode="auto">
            <a:xfrm>
              <a:off x="4089" y="3745"/>
              <a:ext cx="9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71" name="Freeform 71"/>
            <p:cNvSpPr>
              <a:spLocks/>
            </p:cNvSpPr>
            <p:nvPr/>
          </p:nvSpPr>
          <p:spPr bwMode="auto">
            <a:xfrm>
              <a:off x="4181" y="3716"/>
              <a:ext cx="58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9"/>
                </a:cxn>
                <a:cxn ang="0">
                  <a:pos x="0" y="58"/>
                </a:cxn>
                <a:cxn ang="0">
                  <a:pos x="0" y="0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672" name="Rectangle 72"/>
          <p:cNvSpPr>
            <a:spLocks noChangeArrowheads="1"/>
          </p:cNvSpPr>
          <p:nvPr/>
        </p:nvSpPr>
        <p:spPr bwMode="auto">
          <a:xfrm>
            <a:off x="3305176" y="900115"/>
            <a:ext cx="1758950" cy="126682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33A9-EC22-4550-B952-57D30D666AF3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300039" y="112713"/>
            <a:ext cx="1090612" cy="1117600"/>
            <a:chOff x="342900" y="112712"/>
            <a:chExt cx="1090613" cy="1117144"/>
          </a:xfrm>
        </p:grpSpPr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4336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36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5" grpId="0" animBg="1"/>
      <p:bldP spid="1433607" grpId="0" animBg="1"/>
      <p:bldP spid="1433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26194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Briefing Outline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9900" y="1766890"/>
            <a:ext cx="86741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/>
              <a:t>Historical context of Oman’s HE sector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/>
              <a:t>About the OAAA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/>
              <a:t>OAAA’s role in accrediting HEIs</a:t>
            </a:r>
          </a:p>
          <a:p>
            <a:pPr marL="1066800" lvl="1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/>
              <a:t>Stage 1: Quality Audits</a:t>
            </a:r>
          </a:p>
          <a:p>
            <a:pPr marL="1066800" lvl="1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/>
              <a:t>Stage 2: Standards Assessments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/>
              <a:t>OAAA’s role in accrediting programs</a:t>
            </a:r>
          </a:p>
          <a:p>
            <a:pPr marL="1066800" lvl="1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/>
              <a:t>General Foundation Programs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/>
              <a:t>Key points</a:t>
            </a:r>
          </a:p>
          <a:p>
            <a:pPr marL="1066800" lvl="1" indent="-609600">
              <a:lnSpc>
                <a:spcPct val="95000"/>
              </a:lnSpc>
              <a:spcAft>
                <a:spcPts val="600"/>
              </a:spcAft>
              <a:defRPr/>
            </a:pPr>
            <a:endParaRPr lang="en-US" sz="3200" dirty="0"/>
          </a:p>
          <a:p>
            <a:pPr marL="609600" indent="-609600">
              <a:lnSpc>
                <a:spcPct val="95000"/>
              </a:lnSpc>
              <a:spcAft>
                <a:spcPct val="50000"/>
              </a:spcAft>
              <a:defRPr/>
            </a:pPr>
            <a:endParaRPr lang="en-US" sz="3200" dirty="0"/>
          </a:p>
          <a:p>
            <a:pPr marL="609600" indent="-609600">
              <a:lnSpc>
                <a:spcPct val="95000"/>
              </a:lnSpc>
              <a:spcAft>
                <a:spcPct val="50000"/>
              </a:spcAft>
              <a:defRPr/>
            </a:pPr>
            <a:endParaRPr lang="en-US" sz="3200" dirty="0"/>
          </a:p>
          <a:p>
            <a:pPr marL="742950" lvl="1" indent="-285750">
              <a:lnSpc>
                <a:spcPct val="95000"/>
              </a:lnSpc>
              <a:spcAft>
                <a:spcPct val="50000"/>
              </a:spcAft>
              <a:buFontTx/>
              <a:buChar char="•"/>
              <a:defRPr/>
            </a:pPr>
            <a:endParaRPr lang="en-US" sz="3000" dirty="0"/>
          </a:p>
          <a:p>
            <a:pPr marL="742950" lvl="1" indent="-285750">
              <a:lnSpc>
                <a:spcPct val="95000"/>
              </a:lnSpc>
              <a:spcAft>
                <a:spcPct val="100000"/>
              </a:spcAft>
              <a:defRPr/>
            </a:pPr>
            <a:endParaRPr lang="en-US" sz="3000" dirty="0"/>
          </a:p>
          <a:p>
            <a:pPr marL="742950" lvl="1" indent="-285750">
              <a:lnSpc>
                <a:spcPct val="95000"/>
              </a:lnSpc>
              <a:spcAft>
                <a:spcPct val="100000"/>
              </a:spcAft>
              <a:buFontTx/>
              <a:buChar char="•"/>
              <a:defRPr/>
            </a:pP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342901" y="112713"/>
            <a:ext cx="1311275" cy="1451034"/>
            <a:chOff x="342900" y="112712"/>
            <a:chExt cx="1090613" cy="99523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42900" y="833520"/>
              <a:ext cx="1090613" cy="274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949577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april 2011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-14151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94506" y="4799185"/>
            <a:ext cx="6235700" cy="2092881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</a:rPr>
              <a:t>A Quality Audit Panel at </a:t>
            </a:r>
            <a:r>
              <a:rPr lang="en-US" sz="2000" i="1" dirty="0" smtClean="0">
                <a:solidFill>
                  <a:schemeClr val="bg1"/>
                </a:solidFill>
              </a:rPr>
              <a:t>work  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To date, over 50 institutions have been through </a:t>
            </a:r>
            <a:r>
              <a:rPr lang="en-US" sz="2000" dirty="0" smtClean="0">
                <a:solidFill>
                  <a:schemeClr val="bg1"/>
                </a:solidFill>
              </a:rPr>
              <a:t>Quality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udit </a:t>
            </a:r>
            <a:r>
              <a:rPr lang="en-US" sz="2000" dirty="0">
                <a:solidFill>
                  <a:schemeClr val="bg1"/>
                </a:solidFill>
              </a:rPr>
              <a:t>and reports are published on the OAAA website.  By the end of </a:t>
            </a:r>
            <a:r>
              <a:rPr lang="en-US" sz="2000" dirty="0" smtClean="0">
                <a:solidFill>
                  <a:schemeClr val="bg1"/>
                </a:solidFill>
              </a:rPr>
              <a:t>2015, over 90% of public </a:t>
            </a:r>
            <a:r>
              <a:rPr lang="en-US" sz="2000" dirty="0">
                <a:solidFill>
                  <a:schemeClr val="bg1"/>
                </a:solidFill>
              </a:rPr>
              <a:t>and private HEIs </a:t>
            </a:r>
            <a:r>
              <a:rPr lang="en-US" sz="2000" dirty="0" smtClean="0">
                <a:solidFill>
                  <a:schemeClr val="bg1"/>
                </a:solidFill>
              </a:rPr>
              <a:t>will have gone </a:t>
            </a:r>
            <a:r>
              <a:rPr lang="en-US" sz="2000" dirty="0">
                <a:solidFill>
                  <a:schemeClr val="bg1"/>
                </a:solidFill>
              </a:rPr>
              <a:t>through the quality audit process.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12042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Quality Audits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9900" y="1287910"/>
            <a:ext cx="86741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Formative approach (does not result in a pass/fail)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Encourages HEIs to develop their individual quality management systems while informing public about quality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Each HEI is evaluated against own stated Mission and objectives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Use of locally-based as well as international reviewers so Panel understands local diversity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Formal conclusions (Commendations, Affirmations, Recommendations) recognise diversity of each HEI’s provision. 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600" dirty="0" smtClean="0"/>
              <a:t>Resulting reports published on OAAA website </a:t>
            </a:r>
            <a:r>
              <a:rPr lang="en-US" sz="2600" dirty="0" smtClean="0">
                <a:hlinkClick r:id="rId5"/>
              </a:rPr>
              <a:t>www.oaaa.gov.om</a:t>
            </a:r>
            <a:r>
              <a:rPr lang="en-US" sz="2600" dirty="0" smtClean="0"/>
              <a:t> </a:t>
            </a:r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609600" indent="-6096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609600" indent="-609600">
              <a:lnSpc>
                <a:spcPct val="95000"/>
              </a:lnSpc>
              <a:spcAft>
                <a:spcPct val="50000"/>
              </a:spcAft>
              <a:defRPr/>
            </a:pPr>
            <a:endParaRPr lang="en-US" sz="3200" dirty="0"/>
          </a:p>
          <a:p>
            <a:pPr marL="609600" indent="-609600">
              <a:lnSpc>
                <a:spcPct val="95000"/>
              </a:lnSpc>
              <a:spcAft>
                <a:spcPct val="50000"/>
              </a:spcAft>
              <a:defRPr/>
            </a:pPr>
            <a:endParaRPr lang="en-US" sz="3200" dirty="0"/>
          </a:p>
          <a:p>
            <a:pPr marL="742950" lvl="1" indent="-285750">
              <a:lnSpc>
                <a:spcPct val="95000"/>
              </a:lnSpc>
              <a:spcAft>
                <a:spcPct val="50000"/>
              </a:spcAft>
              <a:buFontTx/>
              <a:buChar char="•"/>
              <a:defRPr/>
            </a:pPr>
            <a:endParaRPr lang="en-US" sz="3000" dirty="0"/>
          </a:p>
          <a:p>
            <a:pPr marL="742950" lvl="1" indent="-285750">
              <a:lnSpc>
                <a:spcPct val="95000"/>
              </a:lnSpc>
              <a:spcAft>
                <a:spcPct val="100000"/>
              </a:spcAft>
              <a:defRPr/>
            </a:pPr>
            <a:endParaRPr lang="en-US" sz="3000" dirty="0"/>
          </a:p>
          <a:p>
            <a:pPr marL="742950" lvl="1" indent="-285750">
              <a:lnSpc>
                <a:spcPct val="95000"/>
              </a:lnSpc>
              <a:spcAft>
                <a:spcPct val="100000"/>
              </a:spcAft>
              <a:buFontTx/>
              <a:buChar char="•"/>
              <a:defRPr/>
            </a:pP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758" y="14740"/>
            <a:ext cx="1422817" cy="1284802"/>
            <a:chOff x="388031" y="112712"/>
            <a:chExt cx="1109327" cy="10468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06745" y="833520"/>
              <a:ext cx="1090613" cy="32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6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41514" y="2817815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Institutional Accreditation Stage 2: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Standards Assessments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457" y="1328358"/>
            <a:ext cx="15081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632327"/>
            <a:ext cx="9144000" cy="2225675"/>
            <a:chOff x="0" y="2918"/>
            <a:chExt cx="5760" cy="1402"/>
          </a:xfrm>
        </p:grpSpPr>
        <p:sp>
          <p:nvSpPr>
            <p:cNvPr id="1435651" name="Rectangle 3"/>
            <p:cNvSpPr>
              <a:spLocks noChangeArrowheads="1"/>
            </p:cNvSpPr>
            <p:nvPr/>
          </p:nvSpPr>
          <p:spPr bwMode="auto">
            <a:xfrm>
              <a:off x="0" y="2918"/>
              <a:ext cx="5760" cy="140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52" name="Rectangle 4"/>
            <p:cNvSpPr>
              <a:spLocks noChangeArrowheads="1"/>
            </p:cNvSpPr>
            <p:nvPr/>
          </p:nvSpPr>
          <p:spPr bwMode="auto">
            <a:xfrm>
              <a:off x="0" y="3007"/>
              <a:ext cx="57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STAGE 2: STANDARDS ASSESSMENT</a:t>
              </a:r>
            </a:p>
          </p:txBody>
        </p:sp>
      </p:grpSp>
      <p:sp>
        <p:nvSpPr>
          <p:cNvPr id="1435653" name="Line 5"/>
          <p:cNvSpPr>
            <a:spLocks noChangeShapeType="1"/>
          </p:cNvSpPr>
          <p:nvPr/>
        </p:nvSpPr>
        <p:spPr bwMode="auto">
          <a:xfrm>
            <a:off x="2659064" y="5835650"/>
            <a:ext cx="23907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54" name="Text Box 6"/>
          <p:cNvSpPr txBox="1">
            <a:spLocks noChangeArrowheads="1"/>
          </p:cNvSpPr>
          <p:nvPr/>
        </p:nvSpPr>
        <p:spPr bwMode="auto">
          <a:xfrm>
            <a:off x="0" y="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 QA Processes</a:t>
            </a:r>
          </a:p>
        </p:txBody>
      </p:sp>
      <p:sp>
        <p:nvSpPr>
          <p:cNvPr id="1435655" name="AutoShape 7"/>
          <p:cNvSpPr>
            <a:spLocks noChangeArrowheads="1"/>
          </p:cNvSpPr>
          <p:nvPr/>
        </p:nvSpPr>
        <p:spPr bwMode="auto">
          <a:xfrm>
            <a:off x="3759201" y="2413000"/>
            <a:ext cx="774700" cy="812800"/>
          </a:xfrm>
          <a:custGeom>
            <a:avLst/>
            <a:gdLst>
              <a:gd name="G0" fmla="+- 0 0 0"/>
              <a:gd name="G1" fmla="+- -9111302 0 0"/>
              <a:gd name="G2" fmla="+- 0 0 -9111302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9111302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11302"/>
              <a:gd name="G36" fmla="sin G34 -9111302"/>
              <a:gd name="G37" fmla="+/ -9111302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579 w 21600"/>
              <a:gd name="T5" fmla="*/ 683 h 21600"/>
              <a:gd name="T6" fmla="*/ 4684 w 21600"/>
              <a:gd name="T7" fmla="*/ 5488 h 21600"/>
              <a:gd name="T8" fmla="*/ 12689 w 21600"/>
              <a:gd name="T9" fmla="*/ 5741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235" y="5399"/>
                  <a:pt x="7748" y="6078"/>
                  <a:pt x="6722" y="7259"/>
                </a:cubicBezTo>
                <a:lnTo>
                  <a:pt x="2645" y="3718"/>
                </a:lnTo>
                <a:cubicBezTo>
                  <a:pt x="4696" y="1356"/>
                  <a:pt x="7671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1" y="3189290"/>
            <a:ext cx="1770063" cy="1265237"/>
            <a:chOff x="2880" y="2009"/>
            <a:chExt cx="1115" cy="797"/>
          </a:xfrm>
        </p:grpSpPr>
        <p:sp>
          <p:nvSpPr>
            <p:cNvPr id="1435657" name="Rectangle 9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58" name="Rectangle 10"/>
            <p:cNvSpPr>
              <a:spLocks noChangeArrowheads="1"/>
            </p:cNvSpPr>
            <p:nvPr/>
          </p:nvSpPr>
          <p:spPr bwMode="auto">
            <a:xfrm>
              <a:off x="2880" y="2009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59" name="Rectangle 11"/>
            <p:cNvSpPr>
              <a:spLocks noChangeArrowheads="1"/>
            </p:cNvSpPr>
            <p:nvPr/>
          </p:nvSpPr>
          <p:spPr bwMode="auto">
            <a:xfrm>
              <a:off x="2969" y="2198"/>
              <a:ext cx="9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HEI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r>
                <a:rPr lang="en-US" sz="1400" b="1" dirty="0">
                  <a:solidFill>
                    <a:srgbClr val="000080"/>
                  </a:solidFill>
                </a:rPr>
                <a:t>Accreditation </a:t>
              </a:r>
              <a:endParaRPr lang="en-US" sz="1400" dirty="0"/>
            </a:p>
          </p:txBody>
        </p:sp>
        <p:sp>
          <p:nvSpPr>
            <p:cNvPr id="1435660" name="Rectangle 12"/>
            <p:cNvSpPr>
              <a:spLocks noChangeArrowheads="1"/>
            </p:cNvSpPr>
            <p:nvPr/>
          </p:nvSpPr>
          <p:spPr bwMode="auto">
            <a:xfrm>
              <a:off x="2916" y="2362"/>
              <a:ext cx="4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80"/>
                  </a:solidFill>
                </a:rPr>
                <a:t>Stage 2:</a:t>
              </a:r>
              <a:endParaRPr lang="en-US" dirty="0"/>
            </a:p>
          </p:txBody>
        </p:sp>
        <p:sp>
          <p:nvSpPr>
            <p:cNvPr id="1435662" name="Rectangle 14"/>
            <p:cNvSpPr>
              <a:spLocks noChangeArrowheads="1"/>
            </p:cNvSpPr>
            <p:nvPr/>
          </p:nvSpPr>
          <p:spPr bwMode="auto">
            <a:xfrm>
              <a:off x="3326" y="2336"/>
              <a:ext cx="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5663" name="Rectangle 15"/>
            <p:cNvSpPr>
              <a:spLocks noChangeArrowheads="1"/>
            </p:cNvSpPr>
            <p:nvPr/>
          </p:nvSpPr>
          <p:spPr bwMode="auto">
            <a:xfrm>
              <a:off x="3396" y="2336"/>
              <a:ext cx="5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Standards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5664" name="Rectangle 16"/>
            <p:cNvSpPr>
              <a:spLocks noChangeArrowheads="1"/>
            </p:cNvSpPr>
            <p:nvPr/>
          </p:nvSpPr>
          <p:spPr bwMode="auto">
            <a:xfrm>
              <a:off x="3099" y="2508"/>
              <a:ext cx="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Assessment</a:t>
              </a:r>
              <a:endParaRPr lang="en-US" sz="1400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984500" y="912815"/>
            <a:ext cx="2293146" cy="1265237"/>
            <a:chOff x="2083" y="575"/>
            <a:chExt cx="1115" cy="797"/>
          </a:xfrm>
        </p:grpSpPr>
        <p:sp>
          <p:nvSpPr>
            <p:cNvPr id="1435666" name="Rectangle 18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67" name="Rectangle 19"/>
            <p:cNvSpPr>
              <a:spLocks noChangeArrowheads="1"/>
            </p:cNvSpPr>
            <p:nvPr/>
          </p:nvSpPr>
          <p:spPr bwMode="auto">
            <a:xfrm>
              <a:off x="2083" y="575"/>
              <a:ext cx="1115" cy="797"/>
            </a:xfrm>
            <a:prstGeom prst="rect">
              <a:avLst/>
            </a:prstGeom>
            <a:noFill/>
            <a:ln w="31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68" name="Rectangle 20"/>
            <p:cNvSpPr>
              <a:spLocks noChangeArrowheads="1"/>
            </p:cNvSpPr>
            <p:nvPr/>
          </p:nvSpPr>
          <p:spPr bwMode="auto">
            <a:xfrm>
              <a:off x="2191" y="738"/>
              <a:ext cx="9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HEI Accreditation</a:t>
              </a:r>
              <a:r>
                <a:rPr lang="en-US" b="1" dirty="0">
                  <a:solidFill>
                    <a:srgbClr val="00008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5669" name="Rectangle 21"/>
            <p:cNvSpPr>
              <a:spLocks noChangeArrowheads="1"/>
            </p:cNvSpPr>
            <p:nvPr/>
          </p:nvSpPr>
          <p:spPr bwMode="auto">
            <a:xfrm>
              <a:off x="2232" y="911"/>
              <a:ext cx="4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80"/>
                  </a:solidFill>
                </a:rPr>
                <a:t>Stage 1</a:t>
              </a:r>
              <a:endParaRPr lang="en-US" dirty="0"/>
            </a:p>
          </p:txBody>
        </p:sp>
        <p:sp>
          <p:nvSpPr>
            <p:cNvPr id="1435670" name="Rectangle 22"/>
            <p:cNvSpPr>
              <a:spLocks noChangeArrowheads="1"/>
            </p:cNvSpPr>
            <p:nvPr/>
          </p:nvSpPr>
          <p:spPr bwMode="auto">
            <a:xfrm>
              <a:off x="2551" y="90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1435671" name="Rectangle 23"/>
            <p:cNvSpPr>
              <a:spLocks noChangeArrowheads="1"/>
            </p:cNvSpPr>
            <p:nvPr/>
          </p:nvSpPr>
          <p:spPr bwMode="auto">
            <a:xfrm>
              <a:off x="2615" y="902"/>
              <a:ext cx="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: </a:t>
              </a:r>
              <a:endParaRPr lang="en-US" sz="1400" dirty="0"/>
            </a:p>
          </p:txBody>
        </p:sp>
        <p:sp>
          <p:nvSpPr>
            <p:cNvPr id="1435672" name="Rectangle 24"/>
            <p:cNvSpPr>
              <a:spLocks noChangeArrowheads="1"/>
            </p:cNvSpPr>
            <p:nvPr/>
          </p:nvSpPr>
          <p:spPr bwMode="auto">
            <a:xfrm>
              <a:off x="2686" y="911"/>
              <a:ext cx="3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Quality</a:t>
              </a:r>
              <a:endParaRPr lang="en-US" sz="1400" dirty="0"/>
            </a:p>
          </p:txBody>
        </p:sp>
        <p:sp>
          <p:nvSpPr>
            <p:cNvPr id="1435673" name="Rectangle 25"/>
            <p:cNvSpPr>
              <a:spLocks noChangeArrowheads="1"/>
            </p:cNvSpPr>
            <p:nvPr/>
          </p:nvSpPr>
          <p:spPr bwMode="auto">
            <a:xfrm>
              <a:off x="2494" y="1040"/>
              <a:ext cx="2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80"/>
                  </a:solidFill>
                </a:rPr>
                <a:t>Audit</a:t>
              </a:r>
              <a:endParaRPr lang="en-US" sz="1400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41525" y="3189290"/>
            <a:ext cx="1771650" cy="1265237"/>
            <a:chOff x="1286" y="2009"/>
            <a:chExt cx="1116" cy="797"/>
          </a:xfrm>
        </p:grpSpPr>
        <p:sp>
          <p:nvSpPr>
            <p:cNvPr id="1435675" name="Freeform 27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0" y="1407"/>
                </a:cxn>
                <a:cxn ang="0">
                  <a:pos x="2168" y="1363"/>
                </a:cxn>
                <a:cxn ang="0">
                  <a:pos x="2102" y="1326"/>
                </a:cxn>
                <a:cxn ang="0">
                  <a:pos x="2034" y="1294"/>
                </a:cxn>
                <a:cxn ang="0">
                  <a:pos x="1964" y="1268"/>
                </a:cxn>
                <a:cxn ang="0">
                  <a:pos x="1892" y="1248"/>
                </a:cxn>
                <a:cxn ang="0">
                  <a:pos x="1820" y="1233"/>
                </a:cxn>
                <a:cxn ang="0">
                  <a:pos x="1747" y="1224"/>
                </a:cxn>
                <a:cxn ang="0">
                  <a:pos x="1673" y="1221"/>
                </a:cxn>
                <a:cxn ang="0">
                  <a:pos x="1600" y="1224"/>
                </a:cxn>
                <a:cxn ang="0">
                  <a:pos x="1527" y="1233"/>
                </a:cxn>
                <a:cxn ang="0">
                  <a:pos x="1454" y="1248"/>
                </a:cxn>
                <a:cxn ang="0">
                  <a:pos x="1383" y="1268"/>
                </a:cxn>
                <a:cxn ang="0">
                  <a:pos x="1313" y="1294"/>
                </a:cxn>
                <a:cxn ang="0">
                  <a:pos x="1245" y="1326"/>
                </a:cxn>
                <a:cxn ang="0">
                  <a:pos x="1179" y="1363"/>
                </a:cxn>
                <a:cxn ang="0">
                  <a:pos x="1115" y="1407"/>
                </a:cxn>
                <a:cxn ang="0">
                  <a:pos x="1053" y="1451"/>
                </a:cxn>
                <a:cxn ang="0">
                  <a:pos x="986" y="1489"/>
                </a:cxn>
                <a:cxn ang="0">
                  <a:pos x="919" y="1521"/>
                </a:cxn>
                <a:cxn ang="0">
                  <a:pos x="848" y="1547"/>
                </a:cxn>
                <a:cxn ang="0">
                  <a:pos x="777" y="1568"/>
                </a:cxn>
                <a:cxn ang="0">
                  <a:pos x="705" y="1581"/>
                </a:cxn>
                <a:cxn ang="0">
                  <a:pos x="632" y="1590"/>
                </a:cxn>
                <a:cxn ang="0">
                  <a:pos x="558" y="1593"/>
                </a:cxn>
                <a:cxn ang="0">
                  <a:pos x="485" y="1590"/>
                </a:cxn>
                <a:cxn ang="0">
                  <a:pos x="412" y="1581"/>
                </a:cxn>
                <a:cxn ang="0">
                  <a:pos x="339" y="1568"/>
                </a:cxn>
                <a:cxn ang="0">
                  <a:pos x="268" y="1547"/>
                </a:cxn>
                <a:cxn ang="0">
                  <a:pos x="198" y="1521"/>
                </a:cxn>
                <a:cxn ang="0">
                  <a:pos x="130" y="1489"/>
                </a:cxn>
                <a:cxn ang="0">
                  <a:pos x="64" y="1451"/>
                </a:cxn>
                <a:cxn ang="0">
                  <a:pos x="0" y="1407"/>
                </a:cxn>
              </a:cxnLst>
              <a:rect l="0" t="0" r="r" b="b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  <a:lnTo>
                    <a:pt x="0" y="1407"/>
                  </a:lnTo>
                  <a:close/>
                </a:path>
              </a:pathLst>
            </a:custGeom>
            <a:solidFill>
              <a:srgbClr val="FFDA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76" name="Freeform 28"/>
            <p:cNvSpPr>
              <a:spLocks/>
            </p:cNvSpPr>
            <p:nvPr/>
          </p:nvSpPr>
          <p:spPr bwMode="auto">
            <a:xfrm>
              <a:off x="1286" y="2009"/>
              <a:ext cx="1116" cy="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0" y="1407"/>
                </a:cxn>
                <a:cxn ang="0">
                  <a:pos x="2168" y="1363"/>
                </a:cxn>
                <a:cxn ang="0">
                  <a:pos x="2102" y="1326"/>
                </a:cxn>
                <a:cxn ang="0">
                  <a:pos x="2034" y="1294"/>
                </a:cxn>
                <a:cxn ang="0">
                  <a:pos x="1964" y="1268"/>
                </a:cxn>
                <a:cxn ang="0">
                  <a:pos x="1892" y="1248"/>
                </a:cxn>
                <a:cxn ang="0">
                  <a:pos x="1820" y="1233"/>
                </a:cxn>
                <a:cxn ang="0">
                  <a:pos x="1747" y="1224"/>
                </a:cxn>
                <a:cxn ang="0">
                  <a:pos x="1673" y="1221"/>
                </a:cxn>
                <a:cxn ang="0">
                  <a:pos x="1600" y="1224"/>
                </a:cxn>
                <a:cxn ang="0">
                  <a:pos x="1527" y="1233"/>
                </a:cxn>
                <a:cxn ang="0">
                  <a:pos x="1454" y="1248"/>
                </a:cxn>
                <a:cxn ang="0">
                  <a:pos x="1383" y="1268"/>
                </a:cxn>
                <a:cxn ang="0">
                  <a:pos x="1313" y="1294"/>
                </a:cxn>
                <a:cxn ang="0">
                  <a:pos x="1245" y="1326"/>
                </a:cxn>
                <a:cxn ang="0">
                  <a:pos x="1179" y="1363"/>
                </a:cxn>
                <a:cxn ang="0">
                  <a:pos x="1115" y="1407"/>
                </a:cxn>
                <a:cxn ang="0">
                  <a:pos x="1053" y="1451"/>
                </a:cxn>
                <a:cxn ang="0">
                  <a:pos x="986" y="1489"/>
                </a:cxn>
                <a:cxn ang="0">
                  <a:pos x="919" y="1521"/>
                </a:cxn>
                <a:cxn ang="0">
                  <a:pos x="848" y="1547"/>
                </a:cxn>
                <a:cxn ang="0">
                  <a:pos x="777" y="1568"/>
                </a:cxn>
                <a:cxn ang="0">
                  <a:pos x="705" y="1581"/>
                </a:cxn>
                <a:cxn ang="0">
                  <a:pos x="632" y="1590"/>
                </a:cxn>
                <a:cxn ang="0">
                  <a:pos x="558" y="1593"/>
                </a:cxn>
                <a:cxn ang="0">
                  <a:pos x="485" y="1590"/>
                </a:cxn>
                <a:cxn ang="0">
                  <a:pos x="412" y="1581"/>
                </a:cxn>
                <a:cxn ang="0">
                  <a:pos x="339" y="1568"/>
                </a:cxn>
                <a:cxn ang="0">
                  <a:pos x="268" y="1547"/>
                </a:cxn>
                <a:cxn ang="0">
                  <a:pos x="198" y="1521"/>
                </a:cxn>
                <a:cxn ang="0">
                  <a:pos x="130" y="1489"/>
                </a:cxn>
                <a:cxn ang="0">
                  <a:pos x="64" y="1451"/>
                </a:cxn>
                <a:cxn ang="0">
                  <a:pos x="0" y="1407"/>
                </a:cxn>
              </a:cxnLst>
              <a:rect l="0" t="0" r="r" b="b"/>
              <a:pathLst>
                <a:path w="2230" h="1593">
                  <a:moveTo>
                    <a:pt x="0" y="1407"/>
                  </a:moveTo>
                  <a:lnTo>
                    <a:pt x="0" y="0"/>
                  </a:lnTo>
                  <a:lnTo>
                    <a:pt x="2230" y="0"/>
                  </a:lnTo>
                  <a:lnTo>
                    <a:pt x="2230" y="1407"/>
                  </a:lnTo>
                  <a:lnTo>
                    <a:pt x="2200" y="1385"/>
                  </a:lnTo>
                  <a:lnTo>
                    <a:pt x="2168" y="1363"/>
                  </a:lnTo>
                  <a:lnTo>
                    <a:pt x="2135" y="1345"/>
                  </a:lnTo>
                  <a:lnTo>
                    <a:pt x="2102" y="1326"/>
                  </a:lnTo>
                  <a:lnTo>
                    <a:pt x="2067" y="1309"/>
                  </a:lnTo>
                  <a:lnTo>
                    <a:pt x="2034" y="1294"/>
                  </a:lnTo>
                  <a:lnTo>
                    <a:pt x="1998" y="1281"/>
                  </a:lnTo>
                  <a:lnTo>
                    <a:pt x="1964" y="1268"/>
                  </a:lnTo>
                  <a:lnTo>
                    <a:pt x="1928" y="1257"/>
                  </a:lnTo>
                  <a:lnTo>
                    <a:pt x="1892" y="1248"/>
                  </a:lnTo>
                  <a:lnTo>
                    <a:pt x="1856" y="1240"/>
                  </a:lnTo>
                  <a:lnTo>
                    <a:pt x="1820" y="1233"/>
                  </a:lnTo>
                  <a:lnTo>
                    <a:pt x="1783" y="1228"/>
                  </a:lnTo>
                  <a:lnTo>
                    <a:pt x="1747" y="1224"/>
                  </a:lnTo>
                  <a:lnTo>
                    <a:pt x="1710" y="1223"/>
                  </a:lnTo>
                  <a:lnTo>
                    <a:pt x="1673" y="1221"/>
                  </a:lnTo>
                  <a:lnTo>
                    <a:pt x="1637" y="1223"/>
                  </a:lnTo>
                  <a:lnTo>
                    <a:pt x="1600" y="1224"/>
                  </a:lnTo>
                  <a:lnTo>
                    <a:pt x="1563" y="1228"/>
                  </a:lnTo>
                  <a:lnTo>
                    <a:pt x="1527" y="1233"/>
                  </a:lnTo>
                  <a:lnTo>
                    <a:pt x="1490" y="1240"/>
                  </a:lnTo>
                  <a:lnTo>
                    <a:pt x="1454" y="1248"/>
                  </a:lnTo>
                  <a:lnTo>
                    <a:pt x="1418" y="1257"/>
                  </a:lnTo>
                  <a:lnTo>
                    <a:pt x="1383" y="1268"/>
                  </a:lnTo>
                  <a:lnTo>
                    <a:pt x="1348" y="1281"/>
                  </a:lnTo>
                  <a:lnTo>
                    <a:pt x="1313" y="1294"/>
                  </a:lnTo>
                  <a:lnTo>
                    <a:pt x="1279" y="1309"/>
                  </a:lnTo>
                  <a:lnTo>
                    <a:pt x="1245" y="1326"/>
                  </a:lnTo>
                  <a:lnTo>
                    <a:pt x="1212" y="1345"/>
                  </a:lnTo>
                  <a:lnTo>
                    <a:pt x="1179" y="1363"/>
                  </a:lnTo>
                  <a:lnTo>
                    <a:pt x="1147" y="1385"/>
                  </a:lnTo>
                  <a:lnTo>
                    <a:pt x="1115" y="1407"/>
                  </a:lnTo>
                  <a:lnTo>
                    <a:pt x="1085" y="1430"/>
                  </a:lnTo>
                  <a:lnTo>
                    <a:pt x="1053" y="1451"/>
                  </a:lnTo>
                  <a:lnTo>
                    <a:pt x="1020" y="1471"/>
                  </a:lnTo>
                  <a:lnTo>
                    <a:pt x="986" y="1489"/>
                  </a:lnTo>
                  <a:lnTo>
                    <a:pt x="952" y="1505"/>
                  </a:lnTo>
                  <a:lnTo>
                    <a:pt x="919" y="1521"/>
                  </a:lnTo>
                  <a:lnTo>
                    <a:pt x="883" y="1535"/>
                  </a:lnTo>
                  <a:lnTo>
                    <a:pt x="848" y="1547"/>
                  </a:lnTo>
                  <a:lnTo>
                    <a:pt x="813" y="1557"/>
                  </a:lnTo>
                  <a:lnTo>
                    <a:pt x="777" y="1568"/>
                  </a:lnTo>
                  <a:lnTo>
                    <a:pt x="741" y="1576"/>
                  </a:lnTo>
                  <a:lnTo>
                    <a:pt x="705" y="1581"/>
                  </a:lnTo>
                  <a:lnTo>
                    <a:pt x="668" y="1586"/>
                  </a:lnTo>
                  <a:lnTo>
                    <a:pt x="632" y="1590"/>
                  </a:lnTo>
                  <a:lnTo>
                    <a:pt x="595" y="1593"/>
                  </a:lnTo>
                  <a:lnTo>
                    <a:pt x="558" y="1593"/>
                  </a:lnTo>
                  <a:lnTo>
                    <a:pt x="522" y="1593"/>
                  </a:lnTo>
                  <a:lnTo>
                    <a:pt x="485" y="1590"/>
                  </a:lnTo>
                  <a:lnTo>
                    <a:pt x="447" y="1586"/>
                  </a:lnTo>
                  <a:lnTo>
                    <a:pt x="412" y="1581"/>
                  </a:lnTo>
                  <a:lnTo>
                    <a:pt x="374" y="1576"/>
                  </a:lnTo>
                  <a:lnTo>
                    <a:pt x="339" y="1568"/>
                  </a:lnTo>
                  <a:lnTo>
                    <a:pt x="303" y="1557"/>
                  </a:lnTo>
                  <a:lnTo>
                    <a:pt x="268" y="1547"/>
                  </a:lnTo>
                  <a:lnTo>
                    <a:pt x="232" y="1535"/>
                  </a:lnTo>
                  <a:lnTo>
                    <a:pt x="198" y="1521"/>
                  </a:lnTo>
                  <a:lnTo>
                    <a:pt x="163" y="1505"/>
                  </a:lnTo>
                  <a:lnTo>
                    <a:pt x="130" y="1489"/>
                  </a:lnTo>
                  <a:lnTo>
                    <a:pt x="97" y="1471"/>
                  </a:lnTo>
                  <a:lnTo>
                    <a:pt x="64" y="1451"/>
                  </a:lnTo>
                  <a:lnTo>
                    <a:pt x="32" y="1430"/>
                  </a:lnTo>
                  <a:lnTo>
                    <a:pt x="0" y="1407"/>
                  </a:lnTo>
                  <a:lnTo>
                    <a:pt x="0" y="1407"/>
                  </a:lnTo>
                </a:path>
              </a:pathLst>
            </a:custGeom>
            <a:noFill/>
            <a:ln w="31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77" name="Rectangle 29"/>
            <p:cNvSpPr>
              <a:spLocks noChangeArrowheads="1"/>
            </p:cNvSpPr>
            <p:nvPr/>
          </p:nvSpPr>
          <p:spPr bwMode="auto">
            <a:xfrm>
              <a:off x="1385" y="2174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993300"/>
                  </a:solidFill>
                </a:rPr>
                <a:t>HEI</a:t>
              </a:r>
              <a:r>
                <a:rPr lang="en-US" b="1" dirty="0">
                  <a:solidFill>
                    <a:srgbClr val="993300"/>
                  </a:solidFill>
                </a:rPr>
                <a:t> </a:t>
              </a:r>
              <a:r>
                <a:rPr lang="en-US" sz="1400" b="1" dirty="0">
                  <a:solidFill>
                    <a:srgbClr val="993300"/>
                  </a:solidFill>
                </a:rPr>
                <a:t>Accreditation</a:t>
              </a:r>
              <a:r>
                <a:rPr lang="en-US" b="1" dirty="0">
                  <a:solidFill>
                    <a:srgbClr val="9933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435678" name="Rectangle 30"/>
            <p:cNvSpPr>
              <a:spLocks noChangeArrowheads="1"/>
            </p:cNvSpPr>
            <p:nvPr/>
          </p:nvSpPr>
          <p:spPr bwMode="auto">
            <a:xfrm>
              <a:off x="1563" y="2355"/>
              <a:ext cx="55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993300"/>
                  </a:solidFill>
                </a:rPr>
                <a:t>Certificate</a:t>
              </a:r>
              <a:endParaRPr lang="en-US" sz="1400" dirty="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813176" y="3613152"/>
            <a:ext cx="758825" cy="258763"/>
            <a:chOff x="2402" y="2276"/>
            <a:chExt cx="478" cy="163"/>
          </a:xfrm>
        </p:grpSpPr>
        <p:sp>
          <p:nvSpPr>
            <p:cNvPr id="1435680" name="Rectangle 32"/>
            <p:cNvSpPr>
              <a:spLocks noChangeArrowheads="1"/>
            </p:cNvSpPr>
            <p:nvPr/>
          </p:nvSpPr>
          <p:spPr bwMode="auto">
            <a:xfrm>
              <a:off x="2619" y="2276"/>
              <a:ext cx="1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Pass</a:t>
              </a:r>
              <a:endParaRPr lang="en-US"/>
            </a:p>
          </p:txBody>
        </p:sp>
        <p:sp>
          <p:nvSpPr>
            <p:cNvPr id="1435681" name="Line 33"/>
            <p:cNvSpPr>
              <a:spLocks noChangeShapeType="1"/>
            </p:cNvSpPr>
            <p:nvPr/>
          </p:nvSpPr>
          <p:spPr bwMode="auto">
            <a:xfrm flipH="1">
              <a:off x="2456" y="2408"/>
              <a:ext cx="424" cy="1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82" name="Freeform 34"/>
            <p:cNvSpPr>
              <a:spLocks/>
            </p:cNvSpPr>
            <p:nvPr/>
          </p:nvSpPr>
          <p:spPr bwMode="auto">
            <a:xfrm>
              <a:off x="2402" y="2377"/>
              <a:ext cx="61" cy="62"/>
            </a:xfrm>
            <a:custGeom>
              <a:avLst/>
              <a:gdLst/>
              <a:ahLst/>
              <a:cxnLst>
                <a:cxn ang="0">
                  <a:pos x="124" y="124"/>
                </a:cxn>
                <a:cxn ang="0">
                  <a:pos x="0" y="61"/>
                </a:cxn>
                <a:cxn ang="0">
                  <a:pos x="124" y="0"/>
                </a:cxn>
                <a:cxn ang="0">
                  <a:pos x="124" y="124"/>
                </a:cxn>
              </a:cxnLst>
              <a:rect l="0" t="0" r="r" b="b"/>
              <a:pathLst>
                <a:path w="124" h="124">
                  <a:moveTo>
                    <a:pt x="124" y="124"/>
                  </a:moveTo>
                  <a:lnTo>
                    <a:pt x="0" y="61"/>
                  </a:lnTo>
                  <a:lnTo>
                    <a:pt x="124" y="0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89239" y="2178050"/>
            <a:ext cx="693737" cy="1011238"/>
            <a:chOff x="1757" y="1372"/>
            <a:chExt cx="437" cy="637"/>
          </a:xfrm>
        </p:grpSpPr>
        <p:sp>
          <p:nvSpPr>
            <p:cNvPr id="1435684" name="Line 36"/>
            <p:cNvSpPr>
              <a:spLocks noChangeShapeType="1"/>
            </p:cNvSpPr>
            <p:nvPr/>
          </p:nvSpPr>
          <p:spPr bwMode="auto">
            <a:xfrm flipV="1">
              <a:off x="2163" y="1426"/>
              <a:ext cx="1" cy="583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85" name="Freeform 37"/>
            <p:cNvSpPr>
              <a:spLocks/>
            </p:cNvSpPr>
            <p:nvPr/>
          </p:nvSpPr>
          <p:spPr bwMode="auto">
            <a:xfrm>
              <a:off x="2132" y="1372"/>
              <a:ext cx="62" cy="6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61" y="0"/>
                </a:cxn>
                <a:cxn ang="0">
                  <a:pos x="124" y="123"/>
                </a:cxn>
                <a:cxn ang="0">
                  <a:pos x="0" y="123"/>
                </a:cxn>
              </a:cxnLst>
              <a:rect l="0" t="0" r="r" b="b"/>
              <a:pathLst>
                <a:path w="124" h="123">
                  <a:moveTo>
                    <a:pt x="0" y="123"/>
                  </a:moveTo>
                  <a:lnTo>
                    <a:pt x="61" y="0"/>
                  </a:lnTo>
                  <a:lnTo>
                    <a:pt x="12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86" name="Text Box 38"/>
            <p:cNvSpPr txBox="1">
              <a:spLocks noChangeArrowheads="1"/>
            </p:cNvSpPr>
            <p:nvPr/>
          </p:nvSpPr>
          <p:spPr bwMode="auto">
            <a:xfrm>
              <a:off x="1757" y="1586"/>
              <a:ext cx="4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/>
                <a:t>4 years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902202" y="2178050"/>
            <a:ext cx="644526" cy="1011238"/>
            <a:chOff x="3088" y="1372"/>
            <a:chExt cx="406" cy="637"/>
          </a:xfrm>
        </p:grpSpPr>
        <p:sp>
          <p:nvSpPr>
            <p:cNvPr id="1435688" name="Line 40"/>
            <p:cNvSpPr>
              <a:spLocks noChangeShapeType="1"/>
            </p:cNvSpPr>
            <p:nvPr/>
          </p:nvSpPr>
          <p:spPr bwMode="auto">
            <a:xfrm>
              <a:off x="3119" y="1372"/>
              <a:ext cx="1" cy="584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89" name="Freeform 41"/>
            <p:cNvSpPr>
              <a:spLocks/>
            </p:cNvSpPr>
            <p:nvPr/>
          </p:nvSpPr>
          <p:spPr bwMode="auto">
            <a:xfrm>
              <a:off x="3088" y="1948"/>
              <a:ext cx="62" cy="6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61" y="123"/>
                </a:cxn>
                <a:cxn ang="0">
                  <a:pos x="0" y="0"/>
                </a:cxn>
                <a:cxn ang="0">
                  <a:pos x="124" y="0"/>
                </a:cxn>
              </a:cxnLst>
              <a:rect l="0" t="0" r="r" b="b"/>
              <a:pathLst>
                <a:path w="124" h="123">
                  <a:moveTo>
                    <a:pt x="124" y="0"/>
                  </a:moveTo>
                  <a:lnTo>
                    <a:pt x="61" y="123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90" name="Text Box 42"/>
            <p:cNvSpPr txBox="1">
              <a:spLocks noChangeArrowheads="1"/>
            </p:cNvSpPr>
            <p:nvPr/>
          </p:nvSpPr>
          <p:spPr bwMode="auto">
            <a:xfrm>
              <a:off x="3155" y="1586"/>
              <a:ext cx="33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≤4 years</a:t>
              </a:r>
            </a:p>
          </p:txBody>
        </p:sp>
      </p:grpSp>
      <p:sp>
        <p:nvSpPr>
          <p:cNvPr id="1435715" name="Rectangle 67"/>
          <p:cNvSpPr>
            <a:spLocks noChangeArrowheads="1"/>
          </p:cNvSpPr>
          <p:nvPr/>
        </p:nvSpPr>
        <p:spPr bwMode="auto">
          <a:xfrm>
            <a:off x="4572001" y="3178177"/>
            <a:ext cx="1758950" cy="126682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62001" y="5105402"/>
            <a:ext cx="3100387" cy="1431925"/>
            <a:chOff x="665" y="3219"/>
            <a:chExt cx="1953" cy="902"/>
          </a:xfrm>
        </p:grpSpPr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665" y="3219"/>
              <a:ext cx="1953" cy="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5"/>
            <p:cNvSpPr>
              <a:spLocks noChangeArrowheads="1"/>
            </p:cNvSpPr>
            <p:nvPr/>
          </p:nvSpPr>
          <p:spPr bwMode="auto">
            <a:xfrm>
              <a:off x="665" y="3219"/>
              <a:ext cx="1953" cy="90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46"/>
            <p:cNvSpPr>
              <a:spLocks noChangeArrowheads="1"/>
            </p:cNvSpPr>
            <p:nvPr/>
          </p:nvSpPr>
          <p:spPr bwMode="auto">
            <a:xfrm>
              <a:off x="666" y="3306"/>
              <a:ext cx="19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Self Study</a:t>
              </a:r>
              <a:endParaRPr lang="en-US" dirty="0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1717" y="3519"/>
              <a:ext cx="751" cy="470"/>
            </a:xfrm>
            <a:custGeom>
              <a:avLst/>
              <a:gdLst/>
              <a:ahLst/>
              <a:cxnLst>
                <a:cxn ang="0">
                  <a:pos x="0" y="794"/>
                </a:cxn>
                <a:cxn ang="0">
                  <a:pos x="0" y="0"/>
                </a:cxn>
                <a:cxn ang="0">
                  <a:pos x="1512" y="0"/>
                </a:cxn>
                <a:cxn ang="0">
                  <a:pos x="1512" y="794"/>
                </a:cxn>
                <a:cxn ang="0">
                  <a:pos x="756" y="794"/>
                </a:cxn>
                <a:cxn ang="0">
                  <a:pos x="0" y="794"/>
                </a:cxn>
              </a:cxnLst>
              <a:rect l="0" t="0" r="r" b="b"/>
              <a:pathLst>
                <a:path w="1512" h="945">
                  <a:moveTo>
                    <a:pt x="0" y="794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794"/>
                  </a:lnTo>
                  <a:cubicBezTo>
                    <a:pt x="1282" y="643"/>
                    <a:pt x="985" y="643"/>
                    <a:pt x="756" y="794"/>
                  </a:cubicBezTo>
                  <a:cubicBezTo>
                    <a:pt x="527" y="945"/>
                    <a:pt x="229" y="945"/>
                    <a:pt x="0" y="794"/>
                  </a:cubicBez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49"/>
            <p:cNvSpPr>
              <a:spLocks noChangeArrowheads="1"/>
            </p:cNvSpPr>
            <p:nvPr/>
          </p:nvSpPr>
          <p:spPr bwMode="auto">
            <a:xfrm>
              <a:off x="1789" y="3565"/>
              <a:ext cx="7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Assessment</a:t>
              </a:r>
              <a:endParaRPr lang="en-US" sz="1600" dirty="0"/>
            </a:p>
          </p:txBody>
        </p:sp>
        <p:sp>
          <p:nvSpPr>
            <p:cNvPr id="75" name="Rectangle 50"/>
            <p:cNvSpPr>
              <a:spLocks noChangeArrowheads="1"/>
            </p:cNvSpPr>
            <p:nvPr/>
          </p:nvSpPr>
          <p:spPr bwMode="auto">
            <a:xfrm>
              <a:off x="1817" y="3699"/>
              <a:ext cx="6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Application</a:t>
              </a:r>
              <a:endParaRPr lang="en-US" sz="1600" dirty="0"/>
            </a:p>
          </p:txBody>
        </p:sp>
        <p:sp>
          <p:nvSpPr>
            <p:cNvPr id="76" name="Rectangle 51"/>
            <p:cNvSpPr>
              <a:spLocks noChangeArrowheads="1"/>
            </p:cNvSpPr>
            <p:nvPr/>
          </p:nvSpPr>
          <p:spPr bwMode="auto">
            <a:xfrm>
              <a:off x="816" y="3519"/>
              <a:ext cx="751" cy="4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52"/>
            <p:cNvSpPr>
              <a:spLocks noChangeArrowheads="1"/>
            </p:cNvSpPr>
            <p:nvPr/>
          </p:nvSpPr>
          <p:spPr bwMode="auto">
            <a:xfrm>
              <a:off x="816" y="3519"/>
              <a:ext cx="751" cy="45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53"/>
            <p:cNvSpPr>
              <a:spLocks noChangeArrowheads="1"/>
            </p:cNvSpPr>
            <p:nvPr/>
          </p:nvSpPr>
          <p:spPr bwMode="auto">
            <a:xfrm>
              <a:off x="895" y="3587"/>
              <a:ext cx="6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Self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Study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945" y="3748"/>
              <a:ext cx="5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Activities</a:t>
              </a:r>
              <a:endParaRPr lang="en-US" sz="1600" dirty="0"/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>
              <a:off x="1567" y="3745"/>
              <a:ext cx="9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658" y="3716"/>
              <a:ext cx="59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29"/>
                </a:cxn>
                <a:cxn ang="0">
                  <a:pos x="0" y="58"/>
                </a:cxn>
                <a:cxn ang="0">
                  <a:pos x="0" y="0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054600" y="5110165"/>
            <a:ext cx="3105150" cy="1431925"/>
            <a:chOff x="3184" y="3219"/>
            <a:chExt cx="1956" cy="902"/>
          </a:xfrm>
        </p:grpSpPr>
        <p:sp>
          <p:nvSpPr>
            <p:cNvPr id="83" name="Rectangle 58"/>
            <p:cNvSpPr>
              <a:spLocks noChangeArrowheads="1"/>
            </p:cNvSpPr>
            <p:nvPr/>
          </p:nvSpPr>
          <p:spPr bwMode="auto">
            <a:xfrm>
              <a:off x="3188" y="3219"/>
              <a:ext cx="1952" cy="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59"/>
            <p:cNvSpPr>
              <a:spLocks noChangeArrowheads="1"/>
            </p:cNvSpPr>
            <p:nvPr/>
          </p:nvSpPr>
          <p:spPr bwMode="auto">
            <a:xfrm>
              <a:off x="3188" y="3219"/>
              <a:ext cx="1952" cy="90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3184" y="3306"/>
              <a:ext cx="19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External Review</a:t>
              </a:r>
              <a:endParaRPr lang="en-US" dirty="0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4239" y="3519"/>
              <a:ext cx="816" cy="470"/>
            </a:xfrm>
            <a:custGeom>
              <a:avLst/>
              <a:gdLst/>
              <a:ahLst/>
              <a:cxnLst>
                <a:cxn ang="0">
                  <a:pos x="0" y="794"/>
                </a:cxn>
                <a:cxn ang="0">
                  <a:pos x="0" y="0"/>
                </a:cxn>
                <a:cxn ang="0">
                  <a:pos x="1512" y="0"/>
                </a:cxn>
                <a:cxn ang="0">
                  <a:pos x="1512" y="794"/>
                </a:cxn>
                <a:cxn ang="0">
                  <a:pos x="756" y="794"/>
                </a:cxn>
                <a:cxn ang="0">
                  <a:pos x="0" y="794"/>
                </a:cxn>
              </a:cxnLst>
              <a:rect l="0" t="0" r="r" b="b"/>
              <a:pathLst>
                <a:path w="1512" h="945">
                  <a:moveTo>
                    <a:pt x="0" y="794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794"/>
                  </a:lnTo>
                  <a:cubicBezTo>
                    <a:pt x="1283" y="643"/>
                    <a:pt x="986" y="643"/>
                    <a:pt x="756" y="794"/>
                  </a:cubicBezTo>
                  <a:cubicBezTo>
                    <a:pt x="527" y="945"/>
                    <a:pt x="230" y="945"/>
                    <a:pt x="0" y="794"/>
                  </a:cubicBez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63"/>
            <p:cNvSpPr>
              <a:spLocks noChangeArrowheads="1"/>
            </p:cNvSpPr>
            <p:nvPr/>
          </p:nvSpPr>
          <p:spPr bwMode="auto">
            <a:xfrm>
              <a:off x="4277" y="3552"/>
              <a:ext cx="77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Accreditation</a:t>
              </a:r>
            </a:p>
            <a:p>
              <a:endParaRPr lang="en-US" sz="1600" dirty="0"/>
            </a:p>
          </p:txBody>
        </p:sp>
        <p:sp>
          <p:nvSpPr>
            <p:cNvPr id="89" name="Rectangle 64"/>
            <p:cNvSpPr>
              <a:spLocks noChangeArrowheads="1"/>
            </p:cNvSpPr>
            <p:nvPr/>
          </p:nvSpPr>
          <p:spPr bwMode="auto">
            <a:xfrm>
              <a:off x="4363" y="3693"/>
              <a:ext cx="4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Decision</a:t>
              </a:r>
              <a:endParaRPr lang="en-US" sz="1600" dirty="0"/>
            </a:p>
          </p:txBody>
        </p:sp>
        <p:sp>
          <p:nvSpPr>
            <p:cNvPr id="90" name="Rectangle 65"/>
            <p:cNvSpPr>
              <a:spLocks noChangeArrowheads="1"/>
            </p:cNvSpPr>
            <p:nvPr/>
          </p:nvSpPr>
          <p:spPr bwMode="auto">
            <a:xfrm>
              <a:off x="3338" y="3519"/>
              <a:ext cx="751" cy="4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66"/>
            <p:cNvSpPr>
              <a:spLocks noChangeArrowheads="1"/>
            </p:cNvSpPr>
            <p:nvPr/>
          </p:nvSpPr>
          <p:spPr bwMode="auto">
            <a:xfrm>
              <a:off x="3338" y="3519"/>
              <a:ext cx="751" cy="45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67"/>
            <p:cNvSpPr>
              <a:spLocks noChangeArrowheads="1"/>
            </p:cNvSpPr>
            <p:nvPr/>
          </p:nvSpPr>
          <p:spPr bwMode="auto">
            <a:xfrm>
              <a:off x="3521" y="3524"/>
              <a:ext cx="5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External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3" name="Rectangle 68"/>
            <p:cNvSpPr>
              <a:spLocks noChangeArrowheads="1"/>
            </p:cNvSpPr>
            <p:nvPr/>
          </p:nvSpPr>
          <p:spPr bwMode="auto">
            <a:xfrm>
              <a:off x="3537" y="3659"/>
              <a:ext cx="4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Review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4" name="Rectangle 69"/>
            <p:cNvSpPr>
              <a:spLocks noChangeArrowheads="1"/>
            </p:cNvSpPr>
            <p:nvPr/>
          </p:nvSpPr>
          <p:spPr bwMode="auto">
            <a:xfrm>
              <a:off x="3505" y="3812"/>
              <a:ext cx="5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Activities</a:t>
              </a:r>
              <a:endParaRPr lang="en-US" sz="1600" dirty="0"/>
            </a:p>
          </p:txBody>
        </p:sp>
        <p:sp>
          <p:nvSpPr>
            <p:cNvPr id="95" name="Line 70"/>
            <p:cNvSpPr>
              <a:spLocks noChangeShapeType="1"/>
            </p:cNvSpPr>
            <p:nvPr/>
          </p:nvSpPr>
          <p:spPr bwMode="auto">
            <a:xfrm>
              <a:off x="4089" y="3745"/>
              <a:ext cx="9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1"/>
            <p:cNvSpPr>
              <a:spLocks/>
            </p:cNvSpPr>
            <p:nvPr/>
          </p:nvSpPr>
          <p:spPr bwMode="auto">
            <a:xfrm>
              <a:off x="4181" y="3716"/>
              <a:ext cx="58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9"/>
                </a:cxn>
                <a:cxn ang="0">
                  <a:pos x="0" y="58"/>
                </a:cxn>
                <a:cxn ang="0">
                  <a:pos x="0" y="0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33A9-EC22-4550-B952-57D30D666AF3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300039" y="112713"/>
            <a:ext cx="1090612" cy="1117600"/>
            <a:chOff x="342900" y="112712"/>
            <a:chExt cx="1090613" cy="1117144"/>
          </a:xfrm>
        </p:grpSpPr>
        <p:pic>
          <p:nvPicPr>
            <p:cNvPr id="98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435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5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3" grpId="0" animBg="1"/>
      <p:bldP spid="14356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07244" y="5189661"/>
            <a:ext cx="6235700" cy="1477328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A pilot Standards Assessment Panel </a:t>
            </a:r>
            <a:r>
              <a:rPr lang="en-US" sz="2000" i="1" dirty="0">
                <a:solidFill>
                  <a:schemeClr val="bg1"/>
                </a:solidFill>
              </a:rPr>
              <a:t>at </a:t>
            </a:r>
            <a:r>
              <a:rPr lang="en-US" sz="2000" i="1" dirty="0" smtClean="0">
                <a:solidFill>
                  <a:schemeClr val="bg1"/>
                </a:solidFill>
              </a:rPr>
              <a:t>work  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The OAAA has carried out four pilot Standards Assessments, two institutional and two program, to test its proposed processes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466725" y="1714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Standards Assessment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3851" y="1000125"/>
            <a:ext cx="8963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Second stage following Quality Audits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An internationally-benchmarked set of standards and criteria based on the institutional accreditation scope have been developed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Comprehensive </a:t>
            </a:r>
            <a:r>
              <a:rPr lang="en-US" sz="2800" dirty="0"/>
              <a:t>consultative process including representatives from HEIs; government organisations; professional bodies; international experts; students and employers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Finally approved standards </a:t>
            </a:r>
            <a:r>
              <a:rPr lang="en-US" sz="2800" dirty="0"/>
              <a:t>available on the OAAA website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/>
              <a:t>Pilots taking place in </a:t>
            </a:r>
            <a:r>
              <a:rPr lang="en-US" sz="2800" dirty="0" smtClean="0"/>
              <a:t>2014/2015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Formal Standards Assessments to take place late 2015/early 2016</a:t>
            </a:r>
            <a:endParaRPr lang="en-US" sz="2800" dirty="0"/>
          </a:p>
          <a:p>
            <a:pPr marL="628650" indent="-2286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endParaRPr lang="en-US" sz="2800" dirty="0"/>
          </a:p>
          <a:p>
            <a:pPr marL="628650" indent="-228600">
              <a:lnSpc>
                <a:spcPct val="95000"/>
              </a:lnSpc>
              <a:spcAft>
                <a:spcPct val="50000"/>
              </a:spcAft>
            </a:pPr>
            <a:endParaRPr lang="en-US" sz="3000" dirty="0"/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1" y="0"/>
            <a:ext cx="1090613" cy="1117600"/>
            <a:chOff x="342900" y="112712"/>
            <a:chExt cx="1090613" cy="1117144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757238" y="1762125"/>
            <a:ext cx="7734300" cy="433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HEI Quality Audit and Standards Assessment?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87179"/>
              </p:ext>
            </p:extLst>
          </p:nvPr>
        </p:nvGraphicFramePr>
        <p:xfrm>
          <a:off x="304800" y="1771870"/>
          <a:ext cx="8610600" cy="424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648200"/>
              </a:tblGrid>
              <a:tr h="5237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Quality Audit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Standards Assessment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0023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Evaluates the HEI’s effectiveness against its own stated Mission and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Evaluates the HEI’s effectiveness against a set of nine national standards which are applied to every HEI operating in Oman</a:t>
                      </a:r>
                      <a:endParaRPr lang="en-US" sz="2200" dirty="0"/>
                    </a:p>
                  </a:txBody>
                  <a:tcPr/>
                </a:tc>
              </a:tr>
              <a:tr h="128979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Results</a:t>
                      </a:r>
                      <a:r>
                        <a:rPr lang="en-US" sz="2200" baseline="0" dirty="0" smtClean="0"/>
                        <a:t> in Recommendations, Affirmations and Commendations which help to develop the emerging HE sector in Oman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Results in accreditation</a:t>
                      </a:r>
                      <a:r>
                        <a:rPr lang="en-US" sz="2200" baseline="0" dirty="0" smtClean="0"/>
                        <a:t> decision and e</a:t>
                      </a:r>
                      <a:r>
                        <a:rPr lang="en-US" sz="2200" dirty="0" smtClean="0"/>
                        <a:t>valuates response made</a:t>
                      </a:r>
                      <a:r>
                        <a:rPr lang="en-US" sz="2200" baseline="0" dirty="0" smtClean="0"/>
                        <a:t> to</a:t>
                      </a:r>
                      <a:r>
                        <a:rPr lang="en-US" sz="2200" dirty="0" smtClean="0"/>
                        <a:t> Recommendations and Affirmations and how Commendations have been maintained/strengthened</a:t>
                      </a:r>
                      <a:endParaRPr lang="en-US" sz="2200" dirty="0"/>
                    </a:p>
                  </a:txBody>
                  <a:tcPr/>
                </a:tc>
              </a:tr>
              <a:tr h="52376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Formative in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Summative</a:t>
                      </a:r>
                      <a:r>
                        <a:rPr lang="en-US" sz="2200" baseline="0" dirty="0" smtClean="0"/>
                        <a:t> in nature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F13D-B224-4A0D-A4F0-4AE4F9F5935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1" y="112713"/>
            <a:ext cx="1090613" cy="1117600"/>
            <a:chOff x="342900" y="112712"/>
            <a:chExt cx="1090613" cy="1117144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1069" y="2804167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OAAA’s role in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 Accreditation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696" y="1260120"/>
            <a:ext cx="15081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3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Program QA Processes</a:t>
            </a:r>
            <a:endParaRPr lang="en-GB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6388" y="885827"/>
          <a:ext cx="86296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Visio" r:id="rId3" imgW="9178651" imgH="6206853" progId="">
                  <p:embed/>
                </p:oleObj>
              </mc:Choice>
              <mc:Fallback>
                <p:oleObj name="Visio" r:id="rId3" imgW="9178651" imgH="6206853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84"/>
                      <a:stretch>
                        <a:fillRect/>
                      </a:stretch>
                    </p:blipFill>
                    <p:spPr bwMode="auto">
                      <a:xfrm>
                        <a:off x="306388" y="885827"/>
                        <a:ext cx="8629650" cy="597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8" y="174627"/>
            <a:ext cx="508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212725" y="112715"/>
            <a:ext cx="901700" cy="923925"/>
            <a:chOff x="342900" y="112712"/>
            <a:chExt cx="1090613" cy="1261341"/>
          </a:xfrm>
        </p:grpSpPr>
        <p:pic>
          <p:nvPicPr>
            <p:cNvPr id="4103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2900" y="832240"/>
              <a:ext cx="1090613" cy="5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72067" name="AutoShape 3"/>
          <p:cNvSpPr>
            <a:spLocks noChangeArrowheads="1"/>
          </p:cNvSpPr>
          <p:nvPr/>
        </p:nvSpPr>
        <p:spPr bwMode="auto">
          <a:xfrm>
            <a:off x="3948114" y="2557463"/>
            <a:ext cx="774700" cy="812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235" y="5399"/>
                  <a:pt x="7748" y="6078"/>
                  <a:pt x="6722" y="7259"/>
                </a:cubicBezTo>
                <a:lnTo>
                  <a:pt x="2645" y="3718"/>
                </a:lnTo>
                <a:cubicBezTo>
                  <a:pt x="4696" y="1356"/>
                  <a:pt x="7671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/>
      <p:bldP spid="47206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466725" y="1714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Accreditation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78255" y="1000125"/>
            <a:ext cx="8963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Program accreditation process is based on a set of internationally-benchmarked generic standards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Scope of the program accreditation is informed by the scope of the institutional accreditation</a:t>
            </a:r>
            <a:endParaRPr lang="en-US" sz="2800" dirty="0"/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Standards have been developed through a comprehensive </a:t>
            </a:r>
            <a:r>
              <a:rPr lang="en-US" sz="2800" dirty="0"/>
              <a:t>consultative process including representatives from HEIs; government organisations; professional bodies; international experts; students and employers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Draft </a:t>
            </a:r>
            <a:r>
              <a:rPr lang="en-US" sz="2800" dirty="0"/>
              <a:t>approach and standards available on the OAAA website</a:t>
            </a:r>
          </a:p>
          <a:p>
            <a:pPr marL="857250" indent="-4572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Program accreditation pilots </a:t>
            </a:r>
            <a:r>
              <a:rPr lang="en-US" sz="2800" dirty="0"/>
              <a:t>taking place in </a:t>
            </a:r>
            <a:r>
              <a:rPr lang="en-US" sz="2800" dirty="0" smtClean="0"/>
              <a:t>2014/2015</a:t>
            </a:r>
            <a:endParaRPr lang="en-US" sz="2800" dirty="0"/>
          </a:p>
          <a:p>
            <a:pPr marL="628650" indent="-228600">
              <a:lnSpc>
                <a:spcPct val="95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endParaRPr lang="en-US" sz="2800" dirty="0"/>
          </a:p>
          <a:p>
            <a:pPr marL="628650" indent="-228600">
              <a:lnSpc>
                <a:spcPct val="95000"/>
              </a:lnSpc>
              <a:spcAft>
                <a:spcPct val="50000"/>
              </a:spcAft>
            </a:pPr>
            <a:endParaRPr lang="en-US" sz="3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0"/>
            <a:ext cx="1090613" cy="1117600"/>
            <a:chOff x="342900" y="112712"/>
            <a:chExt cx="1090613" cy="1117144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290" y="1573756"/>
            <a:ext cx="4472769" cy="3748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0294" name="Picture 6" descr="Image result for natural oman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399" y="883098"/>
            <a:ext cx="2373479" cy="17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86603" y="2949578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Accreditation of General Foundation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Programs (GFPs)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601" y="1056046"/>
            <a:ext cx="15081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anual imag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GFP?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7" y="1371600"/>
            <a:ext cx="8697913" cy="5943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en-US" sz="2800" dirty="0" smtClean="0"/>
              <a:t>A formal, structured, generic program of study in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English, Mathematics, Computing &amp; Study Skills.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en-US" sz="2800" dirty="0" smtClean="0"/>
              <a:t>Designed to prepare students for their higher education studies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en-US" sz="2800" dirty="0" smtClean="0"/>
              <a:t>It does not earn the student higher education credit and is not a terminal qualification.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en-US" sz="2800" dirty="0" smtClean="0"/>
              <a:t>Successful completion qualifies the student for admission into a higher education institution and entry into programs (some programs may have additional entry criteria).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en-US" sz="2800" b="1" dirty="0" smtClean="0">
                <a:solidFill>
                  <a:srgbClr val="C00000"/>
                </a:solidFill>
              </a:rPr>
              <a:t>Over half of students currently in higher education in Oman are enrolled on a GFP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634D-0A80-4E5C-9CDD-C49B030E4B04}" type="slidenum">
              <a:rPr lang="en-GB" smtClean="0">
                <a:solidFill>
                  <a:srgbClr val="000000"/>
                </a:solidFill>
              </a:rPr>
              <a:pPr/>
              <a:t>31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69876" y="112713"/>
            <a:ext cx="1090613" cy="1117600"/>
            <a:chOff x="342900" y="112712"/>
            <a:chExt cx="1090613" cy="111714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7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nual imag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8080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Foundation standards?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6" y="1219200"/>
            <a:ext cx="8697913" cy="5943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Developed 2007/2008 by the OAAA with HE professionals in working groups in Oman with external consultants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Lengthy consultative process – through web-site discussion board and national symposium where feedback was taken into account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Set the minimum standards that students are expected to attain 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Primary focus on </a:t>
            </a:r>
            <a:r>
              <a:rPr lang="en-US" sz="2800" b="1" dirty="0" smtClean="0"/>
              <a:t>student learning outcomes (SLOs): </a:t>
            </a:r>
            <a:r>
              <a:rPr lang="en-US" sz="2800" dirty="0" smtClean="0"/>
              <a:t>Standards based on SLOs</a:t>
            </a:r>
            <a:endParaRPr lang="en-US" sz="2800" b="1" dirty="0" smtClean="0"/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Standards </a:t>
            </a:r>
            <a:r>
              <a:rPr lang="en-US" sz="2800" b="1" dirty="0" smtClean="0"/>
              <a:t>are not curricula</a:t>
            </a:r>
            <a:r>
              <a:rPr lang="en-US" sz="2800" dirty="0" smtClean="0"/>
              <a:t> – each HEI to develop the curriculum, teach and assess students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634D-0A80-4E5C-9CDD-C49B030E4B04}" type="slidenum">
              <a:rPr lang="en-GB" smtClean="0"/>
              <a:pPr/>
              <a:t>32</a:t>
            </a:fld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69876" y="112713"/>
            <a:ext cx="1090613" cy="1117600"/>
            <a:chOff x="342900" y="112712"/>
            <a:chExt cx="1090613" cy="111714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nual imag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8080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GFP Accreditation Phases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6" y="1219200"/>
            <a:ext cx="8697913" cy="5943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OAAA is in the process of developing a three stage process to the eventual accreditation of GFPs: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400" b="1" dirty="0" smtClean="0"/>
              <a:t>Phase one: </a:t>
            </a:r>
            <a:r>
              <a:rPr lang="en-US" sz="2400" dirty="0" smtClean="0"/>
              <a:t>audit of GFPs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400" b="1" dirty="0" smtClean="0"/>
              <a:t>Phase two: </a:t>
            </a:r>
            <a:r>
              <a:rPr lang="en-US" sz="2400" dirty="0" smtClean="0"/>
              <a:t>revision of GFP standards</a:t>
            </a:r>
          </a:p>
          <a:p>
            <a:pPr lvl="1"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400" b="1" dirty="0" smtClean="0"/>
              <a:t>Phase three: </a:t>
            </a:r>
            <a:r>
              <a:rPr lang="en-US" sz="2400" dirty="0" smtClean="0"/>
              <a:t>accreditation of GFPs (against internationally-benchmarked standards)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Pilot GFP Audits will be started in September 2015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First GFP Audits will commence in 2016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Blip>
                <a:blip r:embed="rId3"/>
              </a:buBlip>
            </a:pPr>
            <a:r>
              <a:rPr lang="en-US" sz="2800" dirty="0" smtClean="0"/>
              <a:t>Executive Summaries of GFP Audit Reports will be published on the OAAA website in Arabic and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634D-0A80-4E5C-9CDD-C49B030E4B04}" type="slidenum">
              <a:rPr lang="en-GB" smtClean="0"/>
              <a:pPr/>
              <a:t>33</a:t>
            </a:fld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9876" y="112713"/>
            <a:ext cx="1090613" cy="1117600"/>
            <a:chOff x="342900" y="112712"/>
            <a:chExt cx="1090613" cy="111714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2900" y="833143"/>
              <a:ext cx="1090613" cy="39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949577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points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011" y="1329000"/>
            <a:ext cx="15081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D2C3FE-D318-4CBB-B4F9-E1C021D741DC}" type="slidenum">
              <a:rPr lang="ar-SA" sz="1400"/>
              <a:pPr algn="r"/>
              <a:t>35</a:t>
            </a:fld>
            <a:endParaRPr lang="en-US" sz="1400"/>
          </a:p>
        </p:txBody>
      </p:sp>
      <p:pic>
        <p:nvPicPr>
          <p:cNvPr id="36867" name="Picture 5" descr="manual imag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Key points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9225"/>
            <a:ext cx="8229600" cy="5173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dirty="0" smtClean="0"/>
              <a:t>The OAAA is an </a:t>
            </a:r>
            <a:r>
              <a:rPr lang="en-US" sz="2400" b="1" dirty="0" smtClean="0">
                <a:solidFill>
                  <a:srgbClr val="C00000"/>
                </a:solidFill>
              </a:rPr>
              <a:t>independent government entity </a:t>
            </a:r>
            <a:r>
              <a:rPr lang="en-US" sz="2400" dirty="0" smtClean="0"/>
              <a:t>which is responsible for the </a:t>
            </a:r>
            <a:r>
              <a:rPr lang="en-US" sz="2400" b="1" dirty="0" smtClean="0">
                <a:solidFill>
                  <a:srgbClr val="C00000"/>
                </a:solidFill>
              </a:rPr>
              <a:t>accreditation of institutions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programs</a:t>
            </a:r>
            <a:r>
              <a:rPr lang="en-US" sz="2400" dirty="0" smtClean="0"/>
              <a:t> in the higher education sector</a:t>
            </a:r>
          </a:p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C00000"/>
                </a:solidFill>
              </a:rPr>
              <a:t>Over 90% </a:t>
            </a:r>
            <a:r>
              <a:rPr lang="en-US" sz="2400" dirty="0" smtClean="0"/>
              <a:t>of HEIs have been through Institutional Accreditation Stage 1: </a:t>
            </a:r>
            <a:r>
              <a:rPr lang="en-US" sz="2400" b="1" dirty="0" smtClean="0">
                <a:solidFill>
                  <a:srgbClr val="C00000"/>
                </a:solidFill>
              </a:rPr>
              <a:t>Quality Audits</a:t>
            </a:r>
            <a:r>
              <a:rPr lang="en-US" sz="2400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reports are published </a:t>
            </a:r>
            <a:r>
              <a:rPr lang="en-US" sz="2400" dirty="0" smtClean="0"/>
              <a:t>on the OAAA website</a:t>
            </a:r>
          </a:p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dirty="0" smtClean="0"/>
              <a:t>Up until now, </a:t>
            </a:r>
            <a:r>
              <a:rPr lang="en-US" sz="2400" b="1" dirty="0" smtClean="0">
                <a:solidFill>
                  <a:srgbClr val="C00000"/>
                </a:solidFill>
              </a:rPr>
              <a:t>no institutions or programs have been accredited</a:t>
            </a:r>
            <a:r>
              <a:rPr lang="en-US" sz="2400" dirty="0" smtClean="0"/>
              <a:t> by the OAAA </a:t>
            </a:r>
          </a:p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dirty="0" smtClean="0"/>
              <a:t>Institutional Accreditation </a:t>
            </a:r>
            <a:r>
              <a:rPr lang="en-US" sz="2400" dirty="0"/>
              <a:t>S</a:t>
            </a:r>
            <a:r>
              <a:rPr lang="en-US" sz="2400" dirty="0" smtClean="0"/>
              <a:t>tage 2: </a:t>
            </a:r>
            <a:r>
              <a:rPr lang="en-US" sz="2400" b="1" dirty="0" smtClean="0">
                <a:solidFill>
                  <a:srgbClr val="C00000"/>
                </a:solidFill>
              </a:rPr>
              <a:t>Standards Assessments</a:t>
            </a:r>
            <a:r>
              <a:rPr lang="en-US" sz="2400" dirty="0" smtClean="0"/>
              <a:t> will commence </a:t>
            </a:r>
            <a:r>
              <a:rPr lang="en-US" sz="2400" b="1" dirty="0" smtClean="0">
                <a:solidFill>
                  <a:srgbClr val="C00000"/>
                </a:solidFill>
              </a:rPr>
              <a:t>late 2015/early 2016 </a:t>
            </a:r>
          </a:p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C00000"/>
                </a:solidFill>
              </a:rPr>
              <a:t>GFP Audits </a:t>
            </a:r>
            <a:r>
              <a:rPr lang="en-US" sz="2400" dirty="0" smtClean="0"/>
              <a:t>will commence </a:t>
            </a:r>
            <a:r>
              <a:rPr lang="en-US" sz="2400" b="1" dirty="0" smtClean="0">
                <a:solidFill>
                  <a:srgbClr val="C00000"/>
                </a:solidFill>
              </a:rPr>
              <a:t>2016</a:t>
            </a:r>
          </a:p>
          <a:p>
            <a:pPr eaLnBrk="1" hangingPunct="1">
              <a:spcBef>
                <a:spcPct val="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C00000"/>
                </a:solidFill>
              </a:rPr>
              <a:t>All outcomes will be published </a:t>
            </a:r>
            <a:r>
              <a:rPr lang="en-US" sz="2400" dirty="0" smtClean="0"/>
              <a:t>on the OAAA website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2400" dirty="0" smtClean="0"/>
          </a:p>
          <a:p>
            <a:pPr marL="457200" indent="-457200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9" y="112713"/>
            <a:ext cx="6651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2901" y="658813"/>
            <a:ext cx="109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OAAA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  <a:p>
            <a:pPr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www.oaaa.gov.om</a:t>
            </a:r>
            <a:endParaRPr lang="en-GB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4637090"/>
            <a:ext cx="9144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95785" y="2976872"/>
            <a:ext cx="9144000" cy="18256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Historical context of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Oman’s HE sector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420" y="1192522"/>
            <a:ext cx="15081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anual imag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 r="64510"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571502"/>
            <a:ext cx="8229600" cy="1146175"/>
          </a:xfrm>
        </p:spPr>
        <p:txBody>
          <a:bodyPr/>
          <a:lstStyle/>
          <a:p>
            <a:pPr marL="838200" indent="-838200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Historical context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Oman’s HE sector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686800" cy="570706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1970s &amp; 1980s: Government colleges established, offering certificate and diploma programs in the national priorities of health, teaching and technical skills.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1986: Sultan Qaboos University established, the first (and only) comprehensive university.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1990s: Oman started importing higher education; today there are 27 private HEIs, including universities, university colleges and colleges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en-US" sz="2800" dirty="0" smtClean="0"/>
              <a:t>New public and private universities in development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buClr>
                <a:srgbClr val="990000"/>
              </a:buClr>
              <a:buNone/>
            </a:pPr>
            <a:endParaRPr lang="en-US" sz="2800" dirty="0" smtClean="0"/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304801" y="152402"/>
            <a:ext cx="1158875" cy="1101725"/>
            <a:chOff x="342900" y="112712"/>
            <a:chExt cx="1090613" cy="1125494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42900" y="832769"/>
              <a:ext cx="1090613" cy="40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qu.edu.om/portals/28/students-walki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7" t="-2443" r="38448" b="2443"/>
          <a:stretch/>
        </p:blipFill>
        <p:spPr bwMode="auto">
          <a:xfrm>
            <a:off x="-158504" y="-261257"/>
            <a:ext cx="10109078" cy="72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33501" y="5092702"/>
            <a:ext cx="6235700" cy="1015663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dirty="0" smtClean="0">
                <a:solidFill>
                  <a:schemeClr val="bg1"/>
                </a:solidFill>
              </a:rPr>
              <a:t>2015, </a:t>
            </a:r>
            <a:r>
              <a:rPr lang="en-US" sz="2000" dirty="0">
                <a:solidFill>
                  <a:schemeClr val="bg1"/>
                </a:solidFill>
              </a:rPr>
              <a:t>there are over </a:t>
            </a:r>
            <a:r>
              <a:rPr lang="en-US" sz="2000" dirty="0" smtClean="0">
                <a:solidFill>
                  <a:schemeClr val="bg1"/>
                </a:solidFill>
              </a:rPr>
              <a:t> 60 </a:t>
            </a:r>
            <a:r>
              <a:rPr lang="en-US" sz="2000" dirty="0">
                <a:solidFill>
                  <a:schemeClr val="bg1"/>
                </a:solidFill>
              </a:rPr>
              <a:t>public and private institutions offering post secondary education leading to higher education qualifications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G:\INQAAHE 2015 paper\SQU_S_n_S_Bldg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158" y="0"/>
            <a:ext cx="9260116" cy="69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9685" y="551541"/>
            <a:ext cx="6235700" cy="707886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Sultan Qaboos University, Oman’s public university, established in 1986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https://andyinoman.files.wordpress.com/2008/03/4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63" y="1009935"/>
            <a:ext cx="4339989" cy="2784143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72" y="3944203"/>
            <a:ext cx="4435523" cy="266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14" y="991303"/>
            <a:ext cx="4253065" cy="28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https://members.mod.gov.om/en-US/RAFO/AirForceTechnicalCollege/PublishingImages/images/2014/DSC_02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13" y="3907985"/>
            <a:ext cx="4231283" cy="26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510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Oman Public Sector HEIs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490" y="3308012"/>
            <a:ext cx="3564102" cy="400110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Colleges of Applied Sciences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19590" y="3312074"/>
            <a:ext cx="3907788" cy="400110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Ministry of Health Institutes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2490" y="6083869"/>
            <a:ext cx="3564102" cy="400110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Colleges of Technology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75259" y="6086686"/>
            <a:ext cx="3907788" cy="400110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Ministry of Defence Institutes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5687" y="47399"/>
            <a:ext cx="957943" cy="905439"/>
            <a:chOff x="342900" y="112712"/>
            <a:chExt cx="1090613" cy="1151287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31" y="112712"/>
              <a:ext cx="843543" cy="78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42900" y="833520"/>
              <a:ext cx="1090613" cy="43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OAAA</a:t>
              </a:r>
              <a:endPara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28" r="3082"/>
          <a:stretch/>
        </p:blipFill>
        <p:spPr bwMode="auto">
          <a:xfrm>
            <a:off x="-220477" y="0"/>
            <a:ext cx="9829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08300" y="5600691"/>
            <a:ext cx="6235700" cy="1015663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Private university colleges and colleges are required to have an overseas affiliate to support the development of their quality management systems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7362</TotalTime>
  <Words>1386</Words>
  <Application>Microsoft Office PowerPoint</Application>
  <PresentationFormat>On-screen Show (4:3)</PresentationFormat>
  <Paragraphs>295</Paragraphs>
  <Slides>36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Default Design</vt:lpstr>
      <vt:lpstr>Visio</vt:lpstr>
      <vt:lpstr>    OAAA’s Role in National Institutional and Program Accreditation    IQA Workshop: Quality in Higher Education 28-29 May 2015, Kyrenia-North Cyprus </vt:lpstr>
      <vt:lpstr>PowerPoint Presentation</vt:lpstr>
      <vt:lpstr>PowerPoint Presentation</vt:lpstr>
      <vt:lpstr> Historical context of  Oman’s HE sector </vt:lpstr>
      <vt:lpstr> Historical context of  Oman’s HE sector </vt:lpstr>
      <vt:lpstr>PowerPoint Presentation</vt:lpstr>
      <vt:lpstr>PowerPoint Presentation</vt:lpstr>
      <vt:lpstr> </vt:lpstr>
      <vt:lpstr>PowerPoint Presentation</vt:lpstr>
      <vt:lpstr>About the OAAA </vt:lpstr>
      <vt:lpstr>PowerPoint Presentation</vt:lpstr>
      <vt:lpstr>PowerPoint Presentation</vt:lpstr>
      <vt:lpstr>OAAA Roles &amp; Responsibilities</vt:lpstr>
      <vt:lpstr>OAAA’s role in accrediting higher education institutions</vt:lpstr>
      <vt:lpstr>PowerPoint Presentation</vt:lpstr>
      <vt:lpstr>PowerPoint Presentation</vt:lpstr>
      <vt:lpstr>HEI Accreditation Scope</vt:lpstr>
      <vt:lpstr>             Institutional Accreditation Stage 1: Quality Audits</vt:lpstr>
      <vt:lpstr>PowerPoint Presentation</vt:lpstr>
      <vt:lpstr> </vt:lpstr>
      <vt:lpstr>PowerPoint Presentation</vt:lpstr>
      <vt:lpstr> Institutional Accreditation Stage 2: Standards Assessments</vt:lpstr>
      <vt:lpstr>PowerPoint Presentation</vt:lpstr>
      <vt:lpstr>PowerPoint Presentation</vt:lpstr>
      <vt:lpstr>PowerPoint Presentation</vt:lpstr>
      <vt:lpstr>What is the difference between HEI Quality Audit and Standards Assessment?</vt:lpstr>
      <vt:lpstr> OAAA’s role in  Program Accreditation</vt:lpstr>
      <vt:lpstr>   Program QA Processes</vt:lpstr>
      <vt:lpstr>PowerPoint Presentation</vt:lpstr>
      <vt:lpstr> Accreditation of General Foundation  Programs (GFPs) </vt:lpstr>
      <vt:lpstr>What is a GFP?</vt:lpstr>
      <vt:lpstr>What are Foundation standards?</vt:lpstr>
      <vt:lpstr>GFP Accreditation Phases</vt:lpstr>
      <vt:lpstr>Key points </vt:lpstr>
      <vt:lpstr>Key points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Carroll</dc:creator>
  <cp:lastModifiedBy>Projects2</cp:lastModifiedBy>
  <cp:revision>585</cp:revision>
  <cp:lastPrinted>2015-04-20T05:44:52Z</cp:lastPrinted>
  <dcterms:created xsi:type="dcterms:W3CDTF">2006-02-17T22:45:27Z</dcterms:created>
  <dcterms:modified xsi:type="dcterms:W3CDTF">2016-05-25T06:54:41Z</dcterms:modified>
</cp:coreProperties>
</file>